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86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6" r:id="rId19"/>
    <p:sldId id="273" r:id="rId20"/>
    <p:sldId id="274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33"/>
      <p:bold r:id="rId34"/>
      <p:italic r:id="rId35"/>
      <p:boldItalic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Bodoni MT Black" panose="02070A03080606020203" pitchFamily="18" charset="0"/>
      <p:bold r:id="rId43"/>
      <p:boldItalic r:id="rId44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990033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929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EB4AA-DD3E-40E4-AD49-FE95F11E2186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</dgm:pt>
    <dgm:pt modelId="{95617F8D-B67F-4D9B-A5EE-F533FCFC8E41}">
      <dgm:prSet phldrT="[Text]"/>
      <dgm:spPr>
        <a:noFill/>
      </dgm:spPr>
      <dgm:t>
        <a:bodyPr/>
        <a:lstStyle/>
        <a:p>
          <a:pPr algn="ctr"/>
          <a:r>
            <a:rPr lang="de-AT" b="0" dirty="0" smtClean="0">
              <a:solidFill>
                <a:schemeClr val="tx1"/>
              </a:solidFill>
            </a:rPr>
            <a:t>Theoretical Background</a:t>
          </a:r>
          <a:endParaRPr lang="en-US" altLang="zh-CN" b="0" dirty="0">
            <a:solidFill>
              <a:schemeClr val="tx1"/>
            </a:solidFill>
          </a:endParaRPr>
        </a:p>
      </dgm:t>
    </dgm:pt>
    <dgm:pt modelId="{22C50308-4E70-453C-B3EB-EC49698F4B6C}" type="par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36E3B05-9F6B-468A-B2F6-9E21B1D9E5A0}" type="sib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EE3C3089-F9AB-48D9-90DE-80F049FDCC3B}">
      <dgm:prSet phldrT="[Text]"/>
      <dgm:spPr/>
      <dgm:t>
        <a:bodyPr/>
        <a:lstStyle/>
        <a:p>
          <a:pPr algn="ctr"/>
          <a:r>
            <a:rPr lang="de-AT" dirty="0" smtClean="0"/>
            <a:t>Literature review</a:t>
          </a:r>
          <a:endParaRPr lang="en-US" altLang="zh-CN" dirty="0"/>
        </a:p>
      </dgm:t>
    </dgm:pt>
    <dgm:pt modelId="{852E76ED-746B-4A78-AC1C-48C44E2E37BF}" type="par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79BDF3F1-CD32-44C5-BC5F-C2F6B1304137}" type="sib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F5A61F8-3F05-46B4-B5BA-88F359748665}">
      <dgm:prSet phldrT="[Text]"/>
      <dgm:spPr/>
      <dgm:t>
        <a:bodyPr/>
        <a:lstStyle/>
        <a:p>
          <a:pPr algn="ctr"/>
          <a:r>
            <a:rPr lang="de-AT" dirty="0" smtClean="0"/>
            <a:t>Results and discussion</a:t>
          </a:r>
          <a:endParaRPr lang="en-US" altLang="zh-CN" dirty="0"/>
        </a:p>
      </dgm:t>
    </dgm:pt>
    <dgm:pt modelId="{05D9C060-B189-4C9D-9F09-7A49A75BE501}" type="par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236E5C44-8D21-4E48-9DF4-109257C9C186}" type="sib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87059557-1CFD-4997-8289-2C7792CC8F9A}">
      <dgm:prSet/>
      <dgm:spPr/>
      <dgm:t>
        <a:bodyPr/>
        <a:lstStyle/>
        <a:p>
          <a:pPr algn="ctr"/>
          <a:r>
            <a:rPr lang="de-AT" dirty="0" smtClean="0"/>
            <a:t>Limitations and Further Research</a:t>
          </a:r>
          <a:endParaRPr lang="en-US" altLang="zh-CN" dirty="0"/>
        </a:p>
      </dgm:t>
    </dgm:pt>
    <dgm:pt modelId="{8C1ADA49-C230-4C1A-8EB1-DFA70DE7E9A7}" type="par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1D2D6752-9BA3-4BA6-BEB4-14F37CC5A7E4}" type="sib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983F4D7B-3684-45AF-AFB0-1F134EA20CE2}">
      <dgm:prSet phldrT="[Text]"/>
      <dgm:spPr/>
      <dgm:t>
        <a:bodyPr/>
        <a:lstStyle/>
        <a:p>
          <a:pPr algn="ctr"/>
          <a:r>
            <a:rPr lang="de-AT" dirty="0" smtClean="0"/>
            <a:t>Methodology</a:t>
          </a:r>
          <a:endParaRPr lang="en-US" altLang="zh-CN" dirty="0"/>
        </a:p>
      </dgm:t>
    </dgm:pt>
    <dgm:pt modelId="{61B72194-1887-44D9-B702-403ECAB4D19E}" type="par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FDD385DB-3356-4249-8004-85034D165251}" type="sib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4E1955FA-4594-462D-AC5D-D6E85E7E3B67}" type="pres">
      <dgm:prSet presAssocID="{703EB4AA-DD3E-40E4-AD49-FE95F11E2186}" presName="outerComposite" presStyleCnt="0">
        <dgm:presLayoutVars>
          <dgm:chMax val="5"/>
          <dgm:dir/>
          <dgm:resizeHandles val="exact"/>
        </dgm:presLayoutVars>
      </dgm:prSet>
      <dgm:spPr/>
    </dgm:pt>
    <dgm:pt modelId="{B9023F71-4A51-464D-A460-437718D0266B}" type="pres">
      <dgm:prSet presAssocID="{703EB4AA-DD3E-40E4-AD49-FE95F11E2186}" presName="dummyMaxCanvas" presStyleCnt="0">
        <dgm:presLayoutVars/>
      </dgm:prSet>
      <dgm:spPr/>
    </dgm:pt>
    <dgm:pt modelId="{47975CD6-9352-4D4D-B60D-A8DEC5E29DF1}" type="pres">
      <dgm:prSet presAssocID="{703EB4AA-DD3E-40E4-AD49-FE95F11E218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966C6D-2B2D-4F2E-9661-C9AAE16D1ECF}" type="pres">
      <dgm:prSet presAssocID="{703EB4AA-DD3E-40E4-AD49-FE95F11E218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D9B27A-7FA4-4741-BD98-DF467246ECE8}" type="pres">
      <dgm:prSet presAssocID="{703EB4AA-DD3E-40E4-AD49-FE95F11E218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0B8EA4-03B1-44AC-A8D2-465C81058B3E}" type="pres">
      <dgm:prSet presAssocID="{703EB4AA-DD3E-40E4-AD49-FE95F11E218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F5A615-B24D-4A3F-8152-2F18548F5AC0}" type="pres">
      <dgm:prSet presAssocID="{703EB4AA-DD3E-40E4-AD49-FE95F11E218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6B5D6-6045-4139-983A-660C643E4B42}" type="pres">
      <dgm:prSet presAssocID="{703EB4AA-DD3E-40E4-AD49-FE95F11E218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8D569C-F9AE-45D5-AC42-643F2CA8C74E}" type="pres">
      <dgm:prSet presAssocID="{703EB4AA-DD3E-40E4-AD49-FE95F11E218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C78E26-27EA-453D-9D9F-DAFDA72BDDE9}" type="pres">
      <dgm:prSet presAssocID="{703EB4AA-DD3E-40E4-AD49-FE95F11E218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48828-DD37-4C93-B187-C63AB13CF751}" type="pres">
      <dgm:prSet presAssocID="{703EB4AA-DD3E-40E4-AD49-FE95F11E218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CC8B1-6025-43CD-8833-DFE409390511}" type="pres">
      <dgm:prSet presAssocID="{703EB4AA-DD3E-40E4-AD49-FE95F11E218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853421-9D86-4C2D-9A38-8EEF7574D6C6}" type="pres">
      <dgm:prSet presAssocID="{703EB4AA-DD3E-40E4-AD49-FE95F11E218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054D29-2DF1-4A0B-A140-8D66B84B862D}" type="pres">
      <dgm:prSet presAssocID="{703EB4AA-DD3E-40E4-AD49-FE95F11E218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42BC8C-F052-4C36-B99C-DC3099F23E16}" type="pres">
      <dgm:prSet presAssocID="{703EB4AA-DD3E-40E4-AD49-FE95F11E218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66E8CE-B495-4113-8412-CE73B87090ED}" type="pres">
      <dgm:prSet presAssocID="{703EB4AA-DD3E-40E4-AD49-FE95F11E218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83E0F2F-C3EC-4FF0-9778-DFD53CE551AC}" type="presOf" srcId="{95617F8D-B67F-4D9B-A5EE-F533FCFC8E41}" destId="{401CC8B1-6025-43CD-8833-DFE409390511}" srcOrd="1" destOrd="0" presId="urn:microsoft.com/office/officeart/2005/8/layout/vProcess5"/>
    <dgm:cxn modelId="{4BA82011-F32E-411F-8EF1-41D211CF2160}" srcId="{703EB4AA-DD3E-40E4-AD49-FE95F11E2186}" destId="{87059557-1CFD-4997-8289-2C7792CC8F9A}" srcOrd="4" destOrd="0" parTransId="{8C1ADA49-C230-4C1A-8EB1-DFA70DE7E9A7}" sibTransId="{1D2D6752-9BA3-4BA6-BEB4-14F37CC5A7E4}"/>
    <dgm:cxn modelId="{96977514-A3BF-4C36-B270-2F48EB49A10E}" type="presOf" srcId="{983F4D7B-3684-45AF-AFB0-1F134EA20CE2}" destId="{93054D29-2DF1-4A0B-A140-8D66B84B862D}" srcOrd="1" destOrd="0" presId="urn:microsoft.com/office/officeart/2005/8/layout/vProcess5"/>
    <dgm:cxn modelId="{FEB37467-0D8E-45DE-B1B6-272D62D4A5BE}" srcId="{703EB4AA-DD3E-40E4-AD49-FE95F11E2186}" destId="{EE3C3089-F9AB-48D9-90DE-80F049FDCC3B}" srcOrd="1" destOrd="0" parTransId="{852E76ED-746B-4A78-AC1C-48C44E2E37BF}" sibTransId="{79BDF3F1-CD32-44C5-BC5F-C2F6B1304137}"/>
    <dgm:cxn modelId="{B1A12B9F-E548-4ED7-BFFD-AA9B75CEC06D}" type="presOf" srcId="{EE3C3089-F9AB-48D9-90DE-80F049FDCC3B}" destId="{23853421-9D86-4C2D-9A38-8EEF7574D6C6}" srcOrd="1" destOrd="0" presId="urn:microsoft.com/office/officeart/2005/8/layout/vProcess5"/>
    <dgm:cxn modelId="{94C7C398-F743-470D-9B35-7BF813275A4A}" type="presOf" srcId="{336E3B05-9F6B-468A-B2F6-9E21B1D9E5A0}" destId="{C786B5D6-6045-4139-983A-660C643E4B42}" srcOrd="0" destOrd="0" presId="urn:microsoft.com/office/officeart/2005/8/layout/vProcess5"/>
    <dgm:cxn modelId="{52DD78F9-153B-4049-AD29-1827E7B9038B}" type="presOf" srcId="{87059557-1CFD-4997-8289-2C7792CC8F9A}" destId="{DE66E8CE-B495-4113-8412-CE73B87090ED}" srcOrd="1" destOrd="0" presId="urn:microsoft.com/office/officeart/2005/8/layout/vProcess5"/>
    <dgm:cxn modelId="{0BA39F81-2CF6-431C-8A1E-31308544E859}" srcId="{703EB4AA-DD3E-40E4-AD49-FE95F11E2186}" destId="{983F4D7B-3684-45AF-AFB0-1F134EA20CE2}" srcOrd="2" destOrd="0" parTransId="{61B72194-1887-44D9-B702-403ECAB4D19E}" sibTransId="{FDD385DB-3356-4249-8004-85034D165251}"/>
    <dgm:cxn modelId="{43500C59-6376-4831-97B5-8F0D898D70AD}" type="presOf" srcId="{236E5C44-8D21-4E48-9DF4-109257C9C186}" destId="{3DC48828-DD37-4C93-B187-C63AB13CF751}" srcOrd="0" destOrd="0" presId="urn:microsoft.com/office/officeart/2005/8/layout/vProcess5"/>
    <dgm:cxn modelId="{E5B7266D-DC2F-460C-9C29-7854415034E7}" type="presOf" srcId="{3F5A61F8-3F05-46B4-B5BA-88F359748665}" destId="{3E0B8EA4-03B1-44AC-A8D2-465C81058B3E}" srcOrd="0" destOrd="0" presId="urn:microsoft.com/office/officeart/2005/8/layout/vProcess5"/>
    <dgm:cxn modelId="{AAA39746-0AB0-4596-8D74-52B52124D3FE}" type="presOf" srcId="{703EB4AA-DD3E-40E4-AD49-FE95F11E2186}" destId="{4E1955FA-4594-462D-AC5D-D6E85E7E3B67}" srcOrd="0" destOrd="0" presId="urn:microsoft.com/office/officeart/2005/8/layout/vProcess5"/>
    <dgm:cxn modelId="{1D927C16-4E95-4B55-A3CA-8936BB401CA6}" type="presOf" srcId="{87059557-1CFD-4997-8289-2C7792CC8F9A}" destId="{12F5A615-B24D-4A3F-8152-2F18548F5AC0}" srcOrd="0" destOrd="0" presId="urn:microsoft.com/office/officeart/2005/8/layout/vProcess5"/>
    <dgm:cxn modelId="{956CF97A-2CF2-4722-893F-732653B55C1E}" type="presOf" srcId="{FDD385DB-3356-4249-8004-85034D165251}" destId="{A7C78E26-27EA-453D-9D9F-DAFDA72BDDE9}" srcOrd="0" destOrd="0" presId="urn:microsoft.com/office/officeart/2005/8/layout/vProcess5"/>
    <dgm:cxn modelId="{6F1376B7-08D4-497F-8F1D-BC40E2C9DC33}" type="presOf" srcId="{EE3C3089-F9AB-48D9-90DE-80F049FDCC3B}" destId="{1F966C6D-2B2D-4F2E-9661-C9AAE16D1ECF}" srcOrd="0" destOrd="0" presId="urn:microsoft.com/office/officeart/2005/8/layout/vProcess5"/>
    <dgm:cxn modelId="{19B1E358-02F7-4BB7-9977-6BBEFA5054C6}" srcId="{703EB4AA-DD3E-40E4-AD49-FE95F11E2186}" destId="{3F5A61F8-3F05-46B4-B5BA-88F359748665}" srcOrd="3" destOrd="0" parTransId="{05D9C060-B189-4C9D-9F09-7A49A75BE501}" sibTransId="{236E5C44-8D21-4E48-9DF4-109257C9C186}"/>
    <dgm:cxn modelId="{03278DB2-1E88-4B18-BE50-24A205B4DC80}" type="presOf" srcId="{983F4D7B-3684-45AF-AFB0-1F134EA20CE2}" destId="{D9D9B27A-7FA4-4741-BD98-DF467246ECE8}" srcOrd="0" destOrd="0" presId="urn:microsoft.com/office/officeart/2005/8/layout/vProcess5"/>
    <dgm:cxn modelId="{E0B62B69-3C12-4098-808A-25B3923EEF52}" type="presOf" srcId="{79BDF3F1-CD32-44C5-BC5F-C2F6B1304137}" destId="{4C8D569C-F9AE-45D5-AC42-643F2CA8C74E}" srcOrd="0" destOrd="0" presId="urn:microsoft.com/office/officeart/2005/8/layout/vProcess5"/>
    <dgm:cxn modelId="{D407C8A5-67AD-400D-83D6-EB2D44DB8D33}" type="presOf" srcId="{95617F8D-B67F-4D9B-A5EE-F533FCFC8E41}" destId="{47975CD6-9352-4D4D-B60D-A8DEC5E29DF1}" srcOrd="0" destOrd="0" presId="urn:microsoft.com/office/officeart/2005/8/layout/vProcess5"/>
    <dgm:cxn modelId="{B4DD3F8E-FE70-493D-9AB7-11BA405BE0E9}" type="presOf" srcId="{3F5A61F8-3F05-46B4-B5BA-88F359748665}" destId="{C042BC8C-F052-4C36-B99C-DC3099F23E16}" srcOrd="1" destOrd="0" presId="urn:microsoft.com/office/officeart/2005/8/layout/vProcess5"/>
    <dgm:cxn modelId="{F64513E5-F55C-4509-BE24-F0B6AB1C7260}" srcId="{703EB4AA-DD3E-40E4-AD49-FE95F11E2186}" destId="{95617F8D-B67F-4D9B-A5EE-F533FCFC8E41}" srcOrd="0" destOrd="0" parTransId="{22C50308-4E70-453C-B3EB-EC49698F4B6C}" sibTransId="{336E3B05-9F6B-468A-B2F6-9E21B1D9E5A0}"/>
    <dgm:cxn modelId="{A7EEEBFC-4E60-4159-90EE-BEFEC372572C}" type="presParOf" srcId="{4E1955FA-4594-462D-AC5D-D6E85E7E3B67}" destId="{B9023F71-4A51-464D-A460-437718D0266B}" srcOrd="0" destOrd="0" presId="urn:microsoft.com/office/officeart/2005/8/layout/vProcess5"/>
    <dgm:cxn modelId="{49652934-158F-4E74-B145-B978E24923AE}" type="presParOf" srcId="{4E1955FA-4594-462D-AC5D-D6E85E7E3B67}" destId="{47975CD6-9352-4D4D-B60D-A8DEC5E29DF1}" srcOrd="1" destOrd="0" presId="urn:microsoft.com/office/officeart/2005/8/layout/vProcess5"/>
    <dgm:cxn modelId="{001B7CBC-1D0A-4857-B1E2-32D83D6A5F0B}" type="presParOf" srcId="{4E1955FA-4594-462D-AC5D-D6E85E7E3B67}" destId="{1F966C6D-2B2D-4F2E-9661-C9AAE16D1ECF}" srcOrd="2" destOrd="0" presId="urn:microsoft.com/office/officeart/2005/8/layout/vProcess5"/>
    <dgm:cxn modelId="{695F1DA2-488D-485A-8651-EE9C23141A65}" type="presParOf" srcId="{4E1955FA-4594-462D-AC5D-D6E85E7E3B67}" destId="{D9D9B27A-7FA4-4741-BD98-DF467246ECE8}" srcOrd="3" destOrd="0" presId="urn:microsoft.com/office/officeart/2005/8/layout/vProcess5"/>
    <dgm:cxn modelId="{FDBB102F-AF4E-4D80-BE34-3379BA0E8202}" type="presParOf" srcId="{4E1955FA-4594-462D-AC5D-D6E85E7E3B67}" destId="{3E0B8EA4-03B1-44AC-A8D2-465C81058B3E}" srcOrd="4" destOrd="0" presId="urn:microsoft.com/office/officeart/2005/8/layout/vProcess5"/>
    <dgm:cxn modelId="{A9D1D365-9B47-4678-A1DE-9051D1E80BB3}" type="presParOf" srcId="{4E1955FA-4594-462D-AC5D-D6E85E7E3B67}" destId="{12F5A615-B24D-4A3F-8152-2F18548F5AC0}" srcOrd="5" destOrd="0" presId="urn:microsoft.com/office/officeart/2005/8/layout/vProcess5"/>
    <dgm:cxn modelId="{B6932988-44A7-4C22-92A7-BEAEBCCC2ED8}" type="presParOf" srcId="{4E1955FA-4594-462D-AC5D-D6E85E7E3B67}" destId="{C786B5D6-6045-4139-983A-660C643E4B42}" srcOrd="6" destOrd="0" presId="urn:microsoft.com/office/officeart/2005/8/layout/vProcess5"/>
    <dgm:cxn modelId="{67E5FBF4-9170-44BB-B06B-AF1DB238522F}" type="presParOf" srcId="{4E1955FA-4594-462D-AC5D-D6E85E7E3B67}" destId="{4C8D569C-F9AE-45D5-AC42-643F2CA8C74E}" srcOrd="7" destOrd="0" presId="urn:microsoft.com/office/officeart/2005/8/layout/vProcess5"/>
    <dgm:cxn modelId="{414AF478-215F-41C4-89FD-CEF8E3A6FD96}" type="presParOf" srcId="{4E1955FA-4594-462D-AC5D-D6E85E7E3B67}" destId="{A7C78E26-27EA-453D-9D9F-DAFDA72BDDE9}" srcOrd="8" destOrd="0" presId="urn:microsoft.com/office/officeart/2005/8/layout/vProcess5"/>
    <dgm:cxn modelId="{D8A8680C-B862-47C9-BE56-198A5DFF2B53}" type="presParOf" srcId="{4E1955FA-4594-462D-AC5D-D6E85E7E3B67}" destId="{3DC48828-DD37-4C93-B187-C63AB13CF751}" srcOrd="9" destOrd="0" presId="urn:microsoft.com/office/officeart/2005/8/layout/vProcess5"/>
    <dgm:cxn modelId="{B41833B4-3FFB-478B-B1A8-99EC55188A27}" type="presParOf" srcId="{4E1955FA-4594-462D-AC5D-D6E85E7E3B67}" destId="{401CC8B1-6025-43CD-8833-DFE409390511}" srcOrd="10" destOrd="0" presId="urn:microsoft.com/office/officeart/2005/8/layout/vProcess5"/>
    <dgm:cxn modelId="{91EE048E-FF20-4009-9637-5A54E3B1DE90}" type="presParOf" srcId="{4E1955FA-4594-462D-AC5D-D6E85E7E3B67}" destId="{23853421-9D86-4C2D-9A38-8EEF7574D6C6}" srcOrd="11" destOrd="0" presId="urn:microsoft.com/office/officeart/2005/8/layout/vProcess5"/>
    <dgm:cxn modelId="{8FBB65FE-636E-4BD6-9E35-6C509757FA9D}" type="presParOf" srcId="{4E1955FA-4594-462D-AC5D-D6E85E7E3B67}" destId="{93054D29-2DF1-4A0B-A140-8D66B84B862D}" srcOrd="12" destOrd="0" presId="urn:microsoft.com/office/officeart/2005/8/layout/vProcess5"/>
    <dgm:cxn modelId="{8CABF8CB-1438-4907-9410-A9089E506A86}" type="presParOf" srcId="{4E1955FA-4594-462D-AC5D-D6E85E7E3B67}" destId="{C042BC8C-F052-4C36-B99C-DC3099F23E16}" srcOrd="13" destOrd="0" presId="urn:microsoft.com/office/officeart/2005/8/layout/vProcess5"/>
    <dgm:cxn modelId="{4DB74205-8676-4CD1-994D-2D84EC61B3E9}" type="presParOf" srcId="{4E1955FA-4594-462D-AC5D-D6E85E7E3B67}" destId="{DE66E8CE-B495-4113-8412-CE73B87090E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EB4AA-DD3E-40E4-AD49-FE95F11E2186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</dgm:pt>
    <dgm:pt modelId="{95617F8D-B67F-4D9B-A5EE-F533FCFC8E41}">
      <dgm:prSet phldrT="[Text]"/>
      <dgm:spPr>
        <a:noFill/>
      </dgm:spPr>
      <dgm:t>
        <a:bodyPr/>
        <a:lstStyle/>
        <a:p>
          <a:pPr algn="ctr"/>
          <a:r>
            <a:rPr lang="de-AT" b="1" dirty="0" smtClean="0">
              <a:solidFill>
                <a:srgbClr val="C00000"/>
              </a:solidFill>
            </a:rPr>
            <a:t>Theoretical Background</a:t>
          </a:r>
          <a:endParaRPr lang="en-US" altLang="zh-CN" b="1" dirty="0">
            <a:solidFill>
              <a:srgbClr val="C00000"/>
            </a:solidFill>
          </a:endParaRPr>
        </a:p>
      </dgm:t>
    </dgm:pt>
    <dgm:pt modelId="{22C50308-4E70-453C-B3EB-EC49698F4B6C}" type="par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36E3B05-9F6B-468A-B2F6-9E21B1D9E5A0}" type="sib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EE3C3089-F9AB-48D9-90DE-80F049FDCC3B}">
      <dgm:prSet phldrT="[Text]"/>
      <dgm:spPr/>
      <dgm:t>
        <a:bodyPr/>
        <a:lstStyle/>
        <a:p>
          <a:pPr algn="ctr"/>
          <a:r>
            <a:rPr lang="de-AT" dirty="0" smtClean="0"/>
            <a:t>Literature review</a:t>
          </a:r>
          <a:endParaRPr lang="en-US" altLang="zh-CN" dirty="0"/>
        </a:p>
      </dgm:t>
    </dgm:pt>
    <dgm:pt modelId="{852E76ED-746B-4A78-AC1C-48C44E2E37BF}" type="par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79BDF3F1-CD32-44C5-BC5F-C2F6B1304137}" type="sib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F5A61F8-3F05-46B4-B5BA-88F359748665}">
      <dgm:prSet phldrT="[Text]"/>
      <dgm:spPr/>
      <dgm:t>
        <a:bodyPr/>
        <a:lstStyle/>
        <a:p>
          <a:pPr algn="ctr"/>
          <a:r>
            <a:rPr lang="de-AT" dirty="0" smtClean="0"/>
            <a:t>Results and discussion</a:t>
          </a:r>
          <a:endParaRPr lang="en-US" altLang="zh-CN" dirty="0"/>
        </a:p>
      </dgm:t>
    </dgm:pt>
    <dgm:pt modelId="{05D9C060-B189-4C9D-9F09-7A49A75BE501}" type="par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236E5C44-8D21-4E48-9DF4-109257C9C186}" type="sib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87059557-1CFD-4997-8289-2C7792CC8F9A}">
      <dgm:prSet/>
      <dgm:spPr/>
      <dgm:t>
        <a:bodyPr/>
        <a:lstStyle/>
        <a:p>
          <a:pPr algn="ctr"/>
          <a:r>
            <a:rPr lang="de-AT" dirty="0" smtClean="0"/>
            <a:t>Limitations and Further Research</a:t>
          </a:r>
          <a:endParaRPr lang="en-US" altLang="zh-CN" dirty="0"/>
        </a:p>
      </dgm:t>
    </dgm:pt>
    <dgm:pt modelId="{8C1ADA49-C230-4C1A-8EB1-DFA70DE7E9A7}" type="par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1D2D6752-9BA3-4BA6-BEB4-14F37CC5A7E4}" type="sib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983F4D7B-3684-45AF-AFB0-1F134EA20CE2}">
      <dgm:prSet phldrT="[Text]"/>
      <dgm:spPr/>
      <dgm:t>
        <a:bodyPr/>
        <a:lstStyle/>
        <a:p>
          <a:pPr algn="ctr"/>
          <a:r>
            <a:rPr lang="de-AT" dirty="0" smtClean="0"/>
            <a:t>Methodology</a:t>
          </a:r>
          <a:endParaRPr lang="en-US" altLang="zh-CN" dirty="0"/>
        </a:p>
      </dgm:t>
    </dgm:pt>
    <dgm:pt modelId="{61B72194-1887-44D9-B702-403ECAB4D19E}" type="par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FDD385DB-3356-4249-8004-85034D165251}" type="sib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4E1955FA-4594-462D-AC5D-D6E85E7E3B67}" type="pres">
      <dgm:prSet presAssocID="{703EB4AA-DD3E-40E4-AD49-FE95F11E2186}" presName="outerComposite" presStyleCnt="0">
        <dgm:presLayoutVars>
          <dgm:chMax val="5"/>
          <dgm:dir/>
          <dgm:resizeHandles val="exact"/>
        </dgm:presLayoutVars>
      </dgm:prSet>
      <dgm:spPr/>
    </dgm:pt>
    <dgm:pt modelId="{B9023F71-4A51-464D-A460-437718D0266B}" type="pres">
      <dgm:prSet presAssocID="{703EB4AA-DD3E-40E4-AD49-FE95F11E2186}" presName="dummyMaxCanvas" presStyleCnt="0">
        <dgm:presLayoutVars/>
      </dgm:prSet>
      <dgm:spPr/>
    </dgm:pt>
    <dgm:pt modelId="{47975CD6-9352-4D4D-B60D-A8DEC5E29DF1}" type="pres">
      <dgm:prSet presAssocID="{703EB4AA-DD3E-40E4-AD49-FE95F11E218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966C6D-2B2D-4F2E-9661-C9AAE16D1ECF}" type="pres">
      <dgm:prSet presAssocID="{703EB4AA-DD3E-40E4-AD49-FE95F11E218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D9B27A-7FA4-4741-BD98-DF467246ECE8}" type="pres">
      <dgm:prSet presAssocID="{703EB4AA-DD3E-40E4-AD49-FE95F11E218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0B8EA4-03B1-44AC-A8D2-465C81058B3E}" type="pres">
      <dgm:prSet presAssocID="{703EB4AA-DD3E-40E4-AD49-FE95F11E218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F5A615-B24D-4A3F-8152-2F18548F5AC0}" type="pres">
      <dgm:prSet presAssocID="{703EB4AA-DD3E-40E4-AD49-FE95F11E218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6B5D6-6045-4139-983A-660C643E4B42}" type="pres">
      <dgm:prSet presAssocID="{703EB4AA-DD3E-40E4-AD49-FE95F11E218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8D569C-F9AE-45D5-AC42-643F2CA8C74E}" type="pres">
      <dgm:prSet presAssocID="{703EB4AA-DD3E-40E4-AD49-FE95F11E218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C78E26-27EA-453D-9D9F-DAFDA72BDDE9}" type="pres">
      <dgm:prSet presAssocID="{703EB4AA-DD3E-40E4-AD49-FE95F11E218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48828-DD37-4C93-B187-C63AB13CF751}" type="pres">
      <dgm:prSet presAssocID="{703EB4AA-DD3E-40E4-AD49-FE95F11E218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CC8B1-6025-43CD-8833-DFE409390511}" type="pres">
      <dgm:prSet presAssocID="{703EB4AA-DD3E-40E4-AD49-FE95F11E218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853421-9D86-4C2D-9A38-8EEF7574D6C6}" type="pres">
      <dgm:prSet presAssocID="{703EB4AA-DD3E-40E4-AD49-FE95F11E218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054D29-2DF1-4A0B-A140-8D66B84B862D}" type="pres">
      <dgm:prSet presAssocID="{703EB4AA-DD3E-40E4-AD49-FE95F11E218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42BC8C-F052-4C36-B99C-DC3099F23E16}" type="pres">
      <dgm:prSet presAssocID="{703EB4AA-DD3E-40E4-AD49-FE95F11E218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66E8CE-B495-4113-8412-CE73B87090ED}" type="pres">
      <dgm:prSet presAssocID="{703EB4AA-DD3E-40E4-AD49-FE95F11E218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4CC1719-D58A-48D3-8132-E34B505456A8}" type="presOf" srcId="{3F5A61F8-3F05-46B4-B5BA-88F359748665}" destId="{C042BC8C-F052-4C36-B99C-DC3099F23E16}" srcOrd="1" destOrd="0" presId="urn:microsoft.com/office/officeart/2005/8/layout/vProcess5"/>
    <dgm:cxn modelId="{F64513E5-F55C-4509-BE24-F0B6AB1C7260}" srcId="{703EB4AA-DD3E-40E4-AD49-FE95F11E2186}" destId="{95617F8D-B67F-4D9B-A5EE-F533FCFC8E41}" srcOrd="0" destOrd="0" parTransId="{22C50308-4E70-453C-B3EB-EC49698F4B6C}" sibTransId="{336E3B05-9F6B-468A-B2F6-9E21B1D9E5A0}"/>
    <dgm:cxn modelId="{4BF1FF6D-6EE9-4B21-9585-7DD807B68932}" type="presOf" srcId="{336E3B05-9F6B-468A-B2F6-9E21B1D9E5A0}" destId="{C786B5D6-6045-4139-983A-660C643E4B42}" srcOrd="0" destOrd="0" presId="urn:microsoft.com/office/officeart/2005/8/layout/vProcess5"/>
    <dgm:cxn modelId="{C1224E16-56EA-4C6F-BF49-C6A20091E7D5}" type="presOf" srcId="{95617F8D-B67F-4D9B-A5EE-F533FCFC8E41}" destId="{47975CD6-9352-4D4D-B60D-A8DEC5E29DF1}" srcOrd="0" destOrd="0" presId="urn:microsoft.com/office/officeart/2005/8/layout/vProcess5"/>
    <dgm:cxn modelId="{C58F566C-ECBB-4226-BB3A-B71A8419C35B}" type="presOf" srcId="{983F4D7B-3684-45AF-AFB0-1F134EA20CE2}" destId="{D9D9B27A-7FA4-4741-BD98-DF467246ECE8}" srcOrd="0" destOrd="0" presId="urn:microsoft.com/office/officeart/2005/8/layout/vProcess5"/>
    <dgm:cxn modelId="{EE17FB00-1EB6-48D5-8AFA-EFC697D13608}" type="presOf" srcId="{79BDF3F1-CD32-44C5-BC5F-C2F6B1304137}" destId="{4C8D569C-F9AE-45D5-AC42-643F2CA8C74E}" srcOrd="0" destOrd="0" presId="urn:microsoft.com/office/officeart/2005/8/layout/vProcess5"/>
    <dgm:cxn modelId="{A0FA79E5-A143-457A-950E-D94A5D3E6A3D}" type="presOf" srcId="{87059557-1CFD-4997-8289-2C7792CC8F9A}" destId="{12F5A615-B24D-4A3F-8152-2F18548F5AC0}" srcOrd="0" destOrd="0" presId="urn:microsoft.com/office/officeart/2005/8/layout/vProcess5"/>
    <dgm:cxn modelId="{35747FE1-4E52-497E-8A18-90ABB9BF9462}" type="presOf" srcId="{87059557-1CFD-4997-8289-2C7792CC8F9A}" destId="{DE66E8CE-B495-4113-8412-CE73B87090ED}" srcOrd="1" destOrd="0" presId="urn:microsoft.com/office/officeart/2005/8/layout/vProcess5"/>
    <dgm:cxn modelId="{75C37CCA-DC3D-4346-A10D-D3051FF35B86}" type="presOf" srcId="{95617F8D-B67F-4D9B-A5EE-F533FCFC8E41}" destId="{401CC8B1-6025-43CD-8833-DFE409390511}" srcOrd="1" destOrd="0" presId="urn:microsoft.com/office/officeart/2005/8/layout/vProcess5"/>
    <dgm:cxn modelId="{19B1E358-02F7-4BB7-9977-6BBEFA5054C6}" srcId="{703EB4AA-DD3E-40E4-AD49-FE95F11E2186}" destId="{3F5A61F8-3F05-46B4-B5BA-88F359748665}" srcOrd="3" destOrd="0" parTransId="{05D9C060-B189-4C9D-9F09-7A49A75BE501}" sibTransId="{236E5C44-8D21-4E48-9DF4-109257C9C186}"/>
    <dgm:cxn modelId="{FEB37467-0D8E-45DE-B1B6-272D62D4A5BE}" srcId="{703EB4AA-DD3E-40E4-AD49-FE95F11E2186}" destId="{EE3C3089-F9AB-48D9-90DE-80F049FDCC3B}" srcOrd="1" destOrd="0" parTransId="{852E76ED-746B-4A78-AC1C-48C44E2E37BF}" sibTransId="{79BDF3F1-CD32-44C5-BC5F-C2F6B1304137}"/>
    <dgm:cxn modelId="{153A5279-94BA-4F9F-9575-A8CCEC284344}" type="presOf" srcId="{EE3C3089-F9AB-48D9-90DE-80F049FDCC3B}" destId="{23853421-9D86-4C2D-9A38-8EEF7574D6C6}" srcOrd="1" destOrd="0" presId="urn:microsoft.com/office/officeart/2005/8/layout/vProcess5"/>
    <dgm:cxn modelId="{7E4FC3CB-F19C-48BC-ACD2-2125D2B551BD}" type="presOf" srcId="{236E5C44-8D21-4E48-9DF4-109257C9C186}" destId="{3DC48828-DD37-4C93-B187-C63AB13CF751}" srcOrd="0" destOrd="0" presId="urn:microsoft.com/office/officeart/2005/8/layout/vProcess5"/>
    <dgm:cxn modelId="{4BA82011-F32E-411F-8EF1-41D211CF2160}" srcId="{703EB4AA-DD3E-40E4-AD49-FE95F11E2186}" destId="{87059557-1CFD-4997-8289-2C7792CC8F9A}" srcOrd="4" destOrd="0" parTransId="{8C1ADA49-C230-4C1A-8EB1-DFA70DE7E9A7}" sibTransId="{1D2D6752-9BA3-4BA6-BEB4-14F37CC5A7E4}"/>
    <dgm:cxn modelId="{D00A83C3-777E-4C09-8C71-3468CD44F6DF}" type="presOf" srcId="{703EB4AA-DD3E-40E4-AD49-FE95F11E2186}" destId="{4E1955FA-4594-462D-AC5D-D6E85E7E3B67}" srcOrd="0" destOrd="0" presId="urn:microsoft.com/office/officeart/2005/8/layout/vProcess5"/>
    <dgm:cxn modelId="{0BA39F81-2CF6-431C-8A1E-31308544E859}" srcId="{703EB4AA-DD3E-40E4-AD49-FE95F11E2186}" destId="{983F4D7B-3684-45AF-AFB0-1F134EA20CE2}" srcOrd="2" destOrd="0" parTransId="{61B72194-1887-44D9-B702-403ECAB4D19E}" sibTransId="{FDD385DB-3356-4249-8004-85034D165251}"/>
    <dgm:cxn modelId="{1F0CC8CE-F735-45FF-A0E9-05AC5C41E3B8}" type="presOf" srcId="{983F4D7B-3684-45AF-AFB0-1F134EA20CE2}" destId="{93054D29-2DF1-4A0B-A140-8D66B84B862D}" srcOrd="1" destOrd="0" presId="urn:microsoft.com/office/officeart/2005/8/layout/vProcess5"/>
    <dgm:cxn modelId="{CDEC8535-1565-4B8B-8412-E5930C21D057}" type="presOf" srcId="{EE3C3089-F9AB-48D9-90DE-80F049FDCC3B}" destId="{1F966C6D-2B2D-4F2E-9661-C9AAE16D1ECF}" srcOrd="0" destOrd="0" presId="urn:microsoft.com/office/officeart/2005/8/layout/vProcess5"/>
    <dgm:cxn modelId="{457E8C17-D7A4-42E6-B04D-5EBDAEC4EC99}" type="presOf" srcId="{FDD385DB-3356-4249-8004-85034D165251}" destId="{A7C78E26-27EA-453D-9D9F-DAFDA72BDDE9}" srcOrd="0" destOrd="0" presId="urn:microsoft.com/office/officeart/2005/8/layout/vProcess5"/>
    <dgm:cxn modelId="{AD319E28-9593-47DE-A36F-64BD7977282D}" type="presOf" srcId="{3F5A61F8-3F05-46B4-B5BA-88F359748665}" destId="{3E0B8EA4-03B1-44AC-A8D2-465C81058B3E}" srcOrd="0" destOrd="0" presId="urn:microsoft.com/office/officeart/2005/8/layout/vProcess5"/>
    <dgm:cxn modelId="{E81CE164-8310-4A99-A294-9FB66CC6AD83}" type="presParOf" srcId="{4E1955FA-4594-462D-AC5D-D6E85E7E3B67}" destId="{B9023F71-4A51-464D-A460-437718D0266B}" srcOrd="0" destOrd="0" presId="urn:microsoft.com/office/officeart/2005/8/layout/vProcess5"/>
    <dgm:cxn modelId="{1D3C4BC8-0A9C-4E3F-90CE-66883D6179C1}" type="presParOf" srcId="{4E1955FA-4594-462D-AC5D-D6E85E7E3B67}" destId="{47975CD6-9352-4D4D-B60D-A8DEC5E29DF1}" srcOrd="1" destOrd="0" presId="urn:microsoft.com/office/officeart/2005/8/layout/vProcess5"/>
    <dgm:cxn modelId="{0B8B0770-335B-457E-97A4-50F862DEEE78}" type="presParOf" srcId="{4E1955FA-4594-462D-AC5D-D6E85E7E3B67}" destId="{1F966C6D-2B2D-4F2E-9661-C9AAE16D1ECF}" srcOrd="2" destOrd="0" presId="urn:microsoft.com/office/officeart/2005/8/layout/vProcess5"/>
    <dgm:cxn modelId="{9E59C0A4-3A11-47BB-A89E-083582E62C2E}" type="presParOf" srcId="{4E1955FA-4594-462D-AC5D-D6E85E7E3B67}" destId="{D9D9B27A-7FA4-4741-BD98-DF467246ECE8}" srcOrd="3" destOrd="0" presId="urn:microsoft.com/office/officeart/2005/8/layout/vProcess5"/>
    <dgm:cxn modelId="{F52FCEAC-B1B5-439C-9269-FF9DC9369FA7}" type="presParOf" srcId="{4E1955FA-4594-462D-AC5D-D6E85E7E3B67}" destId="{3E0B8EA4-03B1-44AC-A8D2-465C81058B3E}" srcOrd="4" destOrd="0" presId="urn:microsoft.com/office/officeart/2005/8/layout/vProcess5"/>
    <dgm:cxn modelId="{F6502065-4BD9-4BB1-B157-D16AC95E5043}" type="presParOf" srcId="{4E1955FA-4594-462D-AC5D-D6E85E7E3B67}" destId="{12F5A615-B24D-4A3F-8152-2F18548F5AC0}" srcOrd="5" destOrd="0" presId="urn:microsoft.com/office/officeart/2005/8/layout/vProcess5"/>
    <dgm:cxn modelId="{27BD8EE1-A2AA-4DE7-8FF3-0934DC9CC22E}" type="presParOf" srcId="{4E1955FA-4594-462D-AC5D-D6E85E7E3B67}" destId="{C786B5D6-6045-4139-983A-660C643E4B42}" srcOrd="6" destOrd="0" presId="urn:microsoft.com/office/officeart/2005/8/layout/vProcess5"/>
    <dgm:cxn modelId="{C25B08B0-0386-47B9-90E7-07D00DBA687C}" type="presParOf" srcId="{4E1955FA-4594-462D-AC5D-D6E85E7E3B67}" destId="{4C8D569C-F9AE-45D5-AC42-643F2CA8C74E}" srcOrd="7" destOrd="0" presId="urn:microsoft.com/office/officeart/2005/8/layout/vProcess5"/>
    <dgm:cxn modelId="{7534485B-A174-4C03-8B55-D678D12D0A13}" type="presParOf" srcId="{4E1955FA-4594-462D-AC5D-D6E85E7E3B67}" destId="{A7C78E26-27EA-453D-9D9F-DAFDA72BDDE9}" srcOrd="8" destOrd="0" presId="urn:microsoft.com/office/officeart/2005/8/layout/vProcess5"/>
    <dgm:cxn modelId="{59CA8B12-1171-4984-927D-8D870DA000BB}" type="presParOf" srcId="{4E1955FA-4594-462D-AC5D-D6E85E7E3B67}" destId="{3DC48828-DD37-4C93-B187-C63AB13CF751}" srcOrd="9" destOrd="0" presId="urn:microsoft.com/office/officeart/2005/8/layout/vProcess5"/>
    <dgm:cxn modelId="{4CC228E6-363C-4052-9855-34FAD408A5CD}" type="presParOf" srcId="{4E1955FA-4594-462D-AC5D-D6E85E7E3B67}" destId="{401CC8B1-6025-43CD-8833-DFE409390511}" srcOrd="10" destOrd="0" presId="urn:microsoft.com/office/officeart/2005/8/layout/vProcess5"/>
    <dgm:cxn modelId="{C65A3E87-C396-4B95-B507-BA0E732450FC}" type="presParOf" srcId="{4E1955FA-4594-462D-AC5D-D6E85E7E3B67}" destId="{23853421-9D86-4C2D-9A38-8EEF7574D6C6}" srcOrd="11" destOrd="0" presId="urn:microsoft.com/office/officeart/2005/8/layout/vProcess5"/>
    <dgm:cxn modelId="{88DC40DA-31A2-429C-86C8-AF544790A498}" type="presParOf" srcId="{4E1955FA-4594-462D-AC5D-D6E85E7E3B67}" destId="{93054D29-2DF1-4A0B-A140-8D66B84B862D}" srcOrd="12" destOrd="0" presId="urn:microsoft.com/office/officeart/2005/8/layout/vProcess5"/>
    <dgm:cxn modelId="{2577A81A-BAA6-482D-A81B-DA5F359A5999}" type="presParOf" srcId="{4E1955FA-4594-462D-AC5D-D6E85E7E3B67}" destId="{C042BC8C-F052-4C36-B99C-DC3099F23E16}" srcOrd="13" destOrd="0" presId="urn:microsoft.com/office/officeart/2005/8/layout/vProcess5"/>
    <dgm:cxn modelId="{D3337EDD-6D95-4877-9EAB-F87C633FBEEF}" type="presParOf" srcId="{4E1955FA-4594-462D-AC5D-D6E85E7E3B67}" destId="{DE66E8CE-B495-4113-8412-CE73B87090E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EB4AA-DD3E-40E4-AD49-FE95F11E2186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</dgm:pt>
    <dgm:pt modelId="{95617F8D-B67F-4D9B-A5EE-F533FCFC8E41}">
      <dgm:prSet phldrT="[Text]"/>
      <dgm:spPr>
        <a:noFill/>
      </dgm:spPr>
      <dgm:t>
        <a:bodyPr/>
        <a:lstStyle/>
        <a:p>
          <a:pPr algn="ctr"/>
          <a:r>
            <a:rPr lang="de-AT" b="0" dirty="0" smtClean="0">
              <a:solidFill>
                <a:schemeClr val="tx1"/>
              </a:solidFill>
            </a:rPr>
            <a:t>Theoretical Background</a:t>
          </a:r>
          <a:endParaRPr lang="en-US" altLang="zh-CN" b="0" dirty="0">
            <a:solidFill>
              <a:schemeClr val="tx1"/>
            </a:solidFill>
          </a:endParaRPr>
        </a:p>
      </dgm:t>
    </dgm:pt>
    <dgm:pt modelId="{22C50308-4E70-453C-B3EB-EC49698F4B6C}" type="par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36E3B05-9F6B-468A-B2F6-9E21B1D9E5A0}" type="sib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EE3C3089-F9AB-48D9-90DE-80F049FDCC3B}">
      <dgm:prSet phldrT="[Text]"/>
      <dgm:spPr/>
      <dgm:t>
        <a:bodyPr/>
        <a:lstStyle/>
        <a:p>
          <a:pPr algn="ctr"/>
          <a:r>
            <a:rPr lang="de-AT" b="1" dirty="0" smtClean="0">
              <a:solidFill>
                <a:srgbClr val="C00000"/>
              </a:solidFill>
            </a:rPr>
            <a:t>Literature review</a:t>
          </a:r>
          <a:endParaRPr lang="en-US" altLang="zh-CN" b="1" dirty="0">
            <a:solidFill>
              <a:srgbClr val="C00000"/>
            </a:solidFill>
          </a:endParaRPr>
        </a:p>
      </dgm:t>
    </dgm:pt>
    <dgm:pt modelId="{852E76ED-746B-4A78-AC1C-48C44E2E37BF}" type="par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79BDF3F1-CD32-44C5-BC5F-C2F6B1304137}" type="sib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F5A61F8-3F05-46B4-B5BA-88F359748665}">
      <dgm:prSet phldrT="[Text]"/>
      <dgm:spPr/>
      <dgm:t>
        <a:bodyPr/>
        <a:lstStyle/>
        <a:p>
          <a:pPr algn="ctr"/>
          <a:r>
            <a:rPr lang="de-AT" dirty="0" smtClean="0"/>
            <a:t>Results and discussion</a:t>
          </a:r>
          <a:endParaRPr lang="en-US" altLang="zh-CN" dirty="0"/>
        </a:p>
      </dgm:t>
    </dgm:pt>
    <dgm:pt modelId="{05D9C060-B189-4C9D-9F09-7A49A75BE501}" type="par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236E5C44-8D21-4E48-9DF4-109257C9C186}" type="sib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87059557-1CFD-4997-8289-2C7792CC8F9A}">
      <dgm:prSet/>
      <dgm:spPr/>
      <dgm:t>
        <a:bodyPr/>
        <a:lstStyle/>
        <a:p>
          <a:pPr algn="ctr"/>
          <a:r>
            <a:rPr lang="de-AT" dirty="0" smtClean="0"/>
            <a:t>Limitations and Further Research</a:t>
          </a:r>
          <a:endParaRPr lang="en-US" altLang="zh-CN" dirty="0"/>
        </a:p>
      </dgm:t>
    </dgm:pt>
    <dgm:pt modelId="{8C1ADA49-C230-4C1A-8EB1-DFA70DE7E9A7}" type="par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1D2D6752-9BA3-4BA6-BEB4-14F37CC5A7E4}" type="sib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983F4D7B-3684-45AF-AFB0-1F134EA20CE2}">
      <dgm:prSet phldrT="[Text]"/>
      <dgm:spPr/>
      <dgm:t>
        <a:bodyPr/>
        <a:lstStyle/>
        <a:p>
          <a:pPr algn="ctr"/>
          <a:r>
            <a:rPr lang="de-AT" dirty="0" smtClean="0"/>
            <a:t>Methodology</a:t>
          </a:r>
          <a:endParaRPr lang="en-US" altLang="zh-CN" dirty="0"/>
        </a:p>
      </dgm:t>
    </dgm:pt>
    <dgm:pt modelId="{61B72194-1887-44D9-B702-403ECAB4D19E}" type="par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FDD385DB-3356-4249-8004-85034D165251}" type="sib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4E1955FA-4594-462D-AC5D-D6E85E7E3B67}" type="pres">
      <dgm:prSet presAssocID="{703EB4AA-DD3E-40E4-AD49-FE95F11E2186}" presName="outerComposite" presStyleCnt="0">
        <dgm:presLayoutVars>
          <dgm:chMax val="5"/>
          <dgm:dir/>
          <dgm:resizeHandles val="exact"/>
        </dgm:presLayoutVars>
      </dgm:prSet>
      <dgm:spPr/>
    </dgm:pt>
    <dgm:pt modelId="{B9023F71-4A51-464D-A460-437718D0266B}" type="pres">
      <dgm:prSet presAssocID="{703EB4AA-DD3E-40E4-AD49-FE95F11E2186}" presName="dummyMaxCanvas" presStyleCnt="0">
        <dgm:presLayoutVars/>
      </dgm:prSet>
      <dgm:spPr/>
    </dgm:pt>
    <dgm:pt modelId="{47975CD6-9352-4D4D-B60D-A8DEC5E29DF1}" type="pres">
      <dgm:prSet presAssocID="{703EB4AA-DD3E-40E4-AD49-FE95F11E218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966C6D-2B2D-4F2E-9661-C9AAE16D1ECF}" type="pres">
      <dgm:prSet presAssocID="{703EB4AA-DD3E-40E4-AD49-FE95F11E218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D9B27A-7FA4-4741-BD98-DF467246ECE8}" type="pres">
      <dgm:prSet presAssocID="{703EB4AA-DD3E-40E4-AD49-FE95F11E218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0B8EA4-03B1-44AC-A8D2-465C81058B3E}" type="pres">
      <dgm:prSet presAssocID="{703EB4AA-DD3E-40E4-AD49-FE95F11E218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F5A615-B24D-4A3F-8152-2F18548F5AC0}" type="pres">
      <dgm:prSet presAssocID="{703EB4AA-DD3E-40E4-AD49-FE95F11E218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6B5D6-6045-4139-983A-660C643E4B42}" type="pres">
      <dgm:prSet presAssocID="{703EB4AA-DD3E-40E4-AD49-FE95F11E218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8D569C-F9AE-45D5-AC42-643F2CA8C74E}" type="pres">
      <dgm:prSet presAssocID="{703EB4AA-DD3E-40E4-AD49-FE95F11E218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C78E26-27EA-453D-9D9F-DAFDA72BDDE9}" type="pres">
      <dgm:prSet presAssocID="{703EB4AA-DD3E-40E4-AD49-FE95F11E218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48828-DD37-4C93-B187-C63AB13CF751}" type="pres">
      <dgm:prSet presAssocID="{703EB4AA-DD3E-40E4-AD49-FE95F11E218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CC8B1-6025-43CD-8833-DFE409390511}" type="pres">
      <dgm:prSet presAssocID="{703EB4AA-DD3E-40E4-AD49-FE95F11E218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853421-9D86-4C2D-9A38-8EEF7574D6C6}" type="pres">
      <dgm:prSet presAssocID="{703EB4AA-DD3E-40E4-AD49-FE95F11E218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054D29-2DF1-4A0B-A140-8D66B84B862D}" type="pres">
      <dgm:prSet presAssocID="{703EB4AA-DD3E-40E4-AD49-FE95F11E218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42BC8C-F052-4C36-B99C-DC3099F23E16}" type="pres">
      <dgm:prSet presAssocID="{703EB4AA-DD3E-40E4-AD49-FE95F11E218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66E8CE-B495-4113-8412-CE73B87090ED}" type="pres">
      <dgm:prSet presAssocID="{703EB4AA-DD3E-40E4-AD49-FE95F11E218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64513E5-F55C-4509-BE24-F0B6AB1C7260}" srcId="{703EB4AA-DD3E-40E4-AD49-FE95F11E2186}" destId="{95617F8D-B67F-4D9B-A5EE-F533FCFC8E41}" srcOrd="0" destOrd="0" parTransId="{22C50308-4E70-453C-B3EB-EC49698F4B6C}" sibTransId="{336E3B05-9F6B-468A-B2F6-9E21B1D9E5A0}"/>
    <dgm:cxn modelId="{D95FEFA4-BB24-4208-A860-A4DEEB24A4A8}" type="presOf" srcId="{EE3C3089-F9AB-48D9-90DE-80F049FDCC3B}" destId="{23853421-9D86-4C2D-9A38-8EEF7574D6C6}" srcOrd="1" destOrd="0" presId="urn:microsoft.com/office/officeart/2005/8/layout/vProcess5"/>
    <dgm:cxn modelId="{9C906C4E-97A0-414F-B029-4A03368E34FC}" type="presOf" srcId="{3F5A61F8-3F05-46B4-B5BA-88F359748665}" destId="{3E0B8EA4-03B1-44AC-A8D2-465C81058B3E}" srcOrd="0" destOrd="0" presId="urn:microsoft.com/office/officeart/2005/8/layout/vProcess5"/>
    <dgm:cxn modelId="{1F2DB80F-0664-4BEB-9161-5CD799F55229}" type="presOf" srcId="{983F4D7B-3684-45AF-AFB0-1F134EA20CE2}" destId="{D9D9B27A-7FA4-4741-BD98-DF467246ECE8}" srcOrd="0" destOrd="0" presId="urn:microsoft.com/office/officeart/2005/8/layout/vProcess5"/>
    <dgm:cxn modelId="{2137FEDB-F9AE-43FC-BA8E-3D048C657AB6}" type="presOf" srcId="{87059557-1CFD-4997-8289-2C7792CC8F9A}" destId="{12F5A615-B24D-4A3F-8152-2F18548F5AC0}" srcOrd="0" destOrd="0" presId="urn:microsoft.com/office/officeart/2005/8/layout/vProcess5"/>
    <dgm:cxn modelId="{19B1E358-02F7-4BB7-9977-6BBEFA5054C6}" srcId="{703EB4AA-DD3E-40E4-AD49-FE95F11E2186}" destId="{3F5A61F8-3F05-46B4-B5BA-88F359748665}" srcOrd="3" destOrd="0" parTransId="{05D9C060-B189-4C9D-9F09-7A49A75BE501}" sibTransId="{236E5C44-8D21-4E48-9DF4-109257C9C186}"/>
    <dgm:cxn modelId="{45784535-4D5F-4DB2-B7FB-167B2F0921D4}" type="presOf" srcId="{236E5C44-8D21-4E48-9DF4-109257C9C186}" destId="{3DC48828-DD37-4C93-B187-C63AB13CF751}" srcOrd="0" destOrd="0" presId="urn:microsoft.com/office/officeart/2005/8/layout/vProcess5"/>
    <dgm:cxn modelId="{8B8932A3-1693-4D56-B90B-AABF374E3AA0}" type="presOf" srcId="{FDD385DB-3356-4249-8004-85034D165251}" destId="{A7C78E26-27EA-453D-9D9F-DAFDA72BDDE9}" srcOrd="0" destOrd="0" presId="urn:microsoft.com/office/officeart/2005/8/layout/vProcess5"/>
    <dgm:cxn modelId="{FEB37467-0D8E-45DE-B1B6-272D62D4A5BE}" srcId="{703EB4AA-DD3E-40E4-AD49-FE95F11E2186}" destId="{EE3C3089-F9AB-48D9-90DE-80F049FDCC3B}" srcOrd="1" destOrd="0" parTransId="{852E76ED-746B-4A78-AC1C-48C44E2E37BF}" sibTransId="{79BDF3F1-CD32-44C5-BC5F-C2F6B1304137}"/>
    <dgm:cxn modelId="{79DE6D66-8BA6-4656-BF6D-3E8C0838BA54}" type="presOf" srcId="{703EB4AA-DD3E-40E4-AD49-FE95F11E2186}" destId="{4E1955FA-4594-462D-AC5D-D6E85E7E3B67}" srcOrd="0" destOrd="0" presId="urn:microsoft.com/office/officeart/2005/8/layout/vProcess5"/>
    <dgm:cxn modelId="{38713527-8D52-401E-BEEB-E27EDBDFF613}" type="presOf" srcId="{336E3B05-9F6B-468A-B2F6-9E21B1D9E5A0}" destId="{C786B5D6-6045-4139-983A-660C643E4B42}" srcOrd="0" destOrd="0" presId="urn:microsoft.com/office/officeart/2005/8/layout/vProcess5"/>
    <dgm:cxn modelId="{4587748A-F782-4114-AAF7-B6A299AB4419}" type="presOf" srcId="{79BDF3F1-CD32-44C5-BC5F-C2F6B1304137}" destId="{4C8D569C-F9AE-45D5-AC42-643F2CA8C74E}" srcOrd="0" destOrd="0" presId="urn:microsoft.com/office/officeart/2005/8/layout/vProcess5"/>
    <dgm:cxn modelId="{F041A523-AB80-4A5B-9D31-13752A4217E0}" type="presOf" srcId="{3F5A61F8-3F05-46B4-B5BA-88F359748665}" destId="{C042BC8C-F052-4C36-B99C-DC3099F23E16}" srcOrd="1" destOrd="0" presId="urn:microsoft.com/office/officeart/2005/8/layout/vProcess5"/>
    <dgm:cxn modelId="{4BA82011-F32E-411F-8EF1-41D211CF2160}" srcId="{703EB4AA-DD3E-40E4-AD49-FE95F11E2186}" destId="{87059557-1CFD-4997-8289-2C7792CC8F9A}" srcOrd="4" destOrd="0" parTransId="{8C1ADA49-C230-4C1A-8EB1-DFA70DE7E9A7}" sibTransId="{1D2D6752-9BA3-4BA6-BEB4-14F37CC5A7E4}"/>
    <dgm:cxn modelId="{CA7CCF0E-02D7-4F29-B0B2-934E0A73BDCA}" type="presOf" srcId="{95617F8D-B67F-4D9B-A5EE-F533FCFC8E41}" destId="{401CC8B1-6025-43CD-8833-DFE409390511}" srcOrd="1" destOrd="0" presId="urn:microsoft.com/office/officeart/2005/8/layout/vProcess5"/>
    <dgm:cxn modelId="{89D411B7-15B9-433F-AF0F-449C2858D51E}" type="presOf" srcId="{983F4D7B-3684-45AF-AFB0-1F134EA20CE2}" destId="{93054D29-2DF1-4A0B-A140-8D66B84B862D}" srcOrd="1" destOrd="0" presId="urn:microsoft.com/office/officeart/2005/8/layout/vProcess5"/>
    <dgm:cxn modelId="{81A2E68F-5D3C-4061-A28F-31A1377FB7E8}" type="presOf" srcId="{87059557-1CFD-4997-8289-2C7792CC8F9A}" destId="{DE66E8CE-B495-4113-8412-CE73B87090ED}" srcOrd="1" destOrd="0" presId="urn:microsoft.com/office/officeart/2005/8/layout/vProcess5"/>
    <dgm:cxn modelId="{0BA39F81-2CF6-431C-8A1E-31308544E859}" srcId="{703EB4AA-DD3E-40E4-AD49-FE95F11E2186}" destId="{983F4D7B-3684-45AF-AFB0-1F134EA20CE2}" srcOrd="2" destOrd="0" parTransId="{61B72194-1887-44D9-B702-403ECAB4D19E}" sibTransId="{FDD385DB-3356-4249-8004-85034D165251}"/>
    <dgm:cxn modelId="{4EDDAB47-0B85-48D0-8B44-08F5BF0615D8}" type="presOf" srcId="{EE3C3089-F9AB-48D9-90DE-80F049FDCC3B}" destId="{1F966C6D-2B2D-4F2E-9661-C9AAE16D1ECF}" srcOrd="0" destOrd="0" presId="urn:microsoft.com/office/officeart/2005/8/layout/vProcess5"/>
    <dgm:cxn modelId="{CFE9D167-1447-44CA-9804-15780987FE15}" type="presOf" srcId="{95617F8D-B67F-4D9B-A5EE-F533FCFC8E41}" destId="{47975CD6-9352-4D4D-B60D-A8DEC5E29DF1}" srcOrd="0" destOrd="0" presId="urn:microsoft.com/office/officeart/2005/8/layout/vProcess5"/>
    <dgm:cxn modelId="{83F618C5-FEC1-48F4-BFCE-C4C1CB63D4CE}" type="presParOf" srcId="{4E1955FA-4594-462D-AC5D-D6E85E7E3B67}" destId="{B9023F71-4A51-464D-A460-437718D0266B}" srcOrd="0" destOrd="0" presId="urn:microsoft.com/office/officeart/2005/8/layout/vProcess5"/>
    <dgm:cxn modelId="{E6A91BBB-1025-46D5-BBFB-6B4BFD613026}" type="presParOf" srcId="{4E1955FA-4594-462D-AC5D-D6E85E7E3B67}" destId="{47975CD6-9352-4D4D-B60D-A8DEC5E29DF1}" srcOrd="1" destOrd="0" presId="urn:microsoft.com/office/officeart/2005/8/layout/vProcess5"/>
    <dgm:cxn modelId="{360DFC70-DC0A-48C0-8F9C-BE4CA8C2210F}" type="presParOf" srcId="{4E1955FA-4594-462D-AC5D-D6E85E7E3B67}" destId="{1F966C6D-2B2D-4F2E-9661-C9AAE16D1ECF}" srcOrd="2" destOrd="0" presId="urn:microsoft.com/office/officeart/2005/8/layout/vProcess5"/>
    <dgm:cxn modelId="{DD257418-3F54-4F9C-A2D0-C19D513296CE}" type="presParOf" srcId="{4E1955FA-4594-462D-AC5D-D6E85E7E3B67}" destId="{D9D9B27A-7FA4-4741-BD98-DF467246ECE8}" srcOrd="3" destOrd="0" presId="urn:microsoft.com/office/officeart/2005/8/layout/vProcess5"/>
    <dgm:cxn modelId="{DB66F7B4-61D2-40C9-9DA0-96BE14F0AB43}" type="presParOf" srcId="{4E1955FA-4594-462D-AC5D-D6E85E7E3B67}" destId="{3E0B8EA4-03B1-44AC-A8D2-465C81058B3E}" srcOrd="4" destOrd="0" presId="urn:microsoft.com/office/officeart/2005/8/layout/vProcess5"/>
    <dgm:cxn modelId="{34872E59-A33C-4632-AAC3-07C5CB4D9286}" type="presParOf" srcId="{4E1955FA-4594-462D-AC5D-D6E85E7E3B67}" destId="{12F5A615-B24D-4A3F-8152-2F18548F5AC0}" srcOrd="5" destOrd="0" presId="urn:microsoft.com/office/officeart/2005/8/layout/vProcess5"/>
    <dgm:cxn modelId="{2C059AB3-1ABD-4FF9-B98B-57EACEAAE644}" type="presParOf" srcId="{4E1955FA-4594-462D-AC5D-D6E85E7E3B67}" destId="{C786B5D6-6045-4139-983A-660C643E4B42}" srcOrd="6" destOrd="0" presId="urn:microsoft.com/office/officeart/2005/8/layout/vProcess5"/>
    <dgm:cxn modelId="{C71BF5B7-791B-4ABB-BC23-083ED641371C}" type="presParOf" srcId="{4E1955FA-4594-462D-AC5D-D6E85E7E3B67}" destId="{4C8D569C-F9AE-45D5-AC42-643F2CA8C74E}" srcOrd="7" destOrd="0" presId="urn:microsoft.com/office/officeart/2005/8/layout/vProcess5"/>
    <dgm:cxn modelId="{3FAA8799-DE35-470D-A4E2-93B226F0792F}" type="presParOf" srcId="{4E1955FA-4594-462D-AC5D-D6E85E7E3B67}" destId="{A7C78E26-27EA-453D-9D9F-DAFDA72BDDE9}" srcOrd="8" destOrd="0" presId="urn:microsoft.com/office/officeart/2005/8/layout/vProcess5"/>
    <dgm:cxn modelId="{A73C4B8E-87E2-4B6A-8381-5480A8B1D300}" type="presParOf" srcId="{4E1955FA-4594-462D-AC5D-D6E85E7E3B67}" destId="{3DC48828-DD37-4C93-B187-C63AB13CF751}" srcOrd="9" destOrd="0" presId="urn:microsoft.com/office/officeart/2005/8/layout/vProcess5"/>
    <dgm:cxn modelId="{C82FA9E1-CF3E-4D1B-A5FB-5B4B797A752D}" type="presParOf" srcId="{4E1955FA-4594-462D-AC5D-D6E85E7E3B67}" destId="{401CC8B1-6025-43CD-8833-DFE409390511}" srcOrd="10" destOrd="0" presId="urn:microsoft.com/office/officeart/2005/8/layout/vProcess5"/>
    <dgm:cxn modelId="{1E255AEB-0D8E-4426-9830-B64A5234187B}" type="presParOf" srcId="{4E1955FA-4594-462D-AC5D-D6E85E7E3B67}" destId="{23853421-9D86-4C2D-9A38-8EEF7574D6C6}" srcOrd="11" destOrd="0" presId="urn:microsoft.com/office/officeart/2005/8/layout/vProcess5"/>
    <dgm:cxn modelId="{3278565A-C15D-4C01-A608-575EB692A5C5}" type="presParOf" srcId="{4E1955FA-4594-462D-AC5D-D6E85E7E3B67}" destId="{93054D29-2DF1-4A0B-A140-8D66B84B862D}" srcOrd="12" destOrd="0" presId="urn:microsoft.com/office/officeart/2005/8/layout/vProcess5"/>
    <dgm:cxn modelId="{527D0FE7-3190-423A-94E4-59A95229694A}" type="presParOf" srcId="{4E1955FA-4594-462D-AC5D-D6E85E7E3B67}" destId="{C042BC8C-F052-4C36-B99C-DC3099F23E16}" srcOrd="13" destOrd="0" presId="urn:microsoft.com/office/officeart/2005/8/layout/vProcess5"/>
    <dgm:cxn modelId="{FDCE68A5-2701-43D8-9B7B-DA705580EEE0}" type="presParOf" srcId="{4E1955FA-4594-462D-AC5D-D6E85E7E3B67}" destId="{DE66E8CE-B495-4113-8412-CE73B87090E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3EB4AA-DD3E-40E4-AD49-FE95F11E2186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</dgm:pt>
    <dgm:pt modelId="{95617F8D-B67F-4D9B-A5EE-F533FCFC8E41}">
      <dgm:prSet phldrT="[Text]"/>
      <dgm:spPr>
        <a:noFill/>
      </dgm:spPr>
      <dgm:t>
        <a:bodyPr/>
        <a:lstStyle/>
        <a:p>
          <a:pPr algn="ctr"/>
          <a:r>
            <a:rPr lang="de-AT" b="0" dirty="0" smtClean="0">
              <a:solidFill>
                <a:schemeClr val="tx1"/>
              </a:solidFill>
            </a:rPr>
            <a:t>Theoretical Background</a:t>
          </a:r>
          <a:endParaRPr lang="en-US" altLang="zh-CN" b="0" dirty="0">
            <a:solidFill>
              <a:schemeClr val="tx1"/>
            </a:solidFill>
          </a:endParaRPr>
        </a:p>
      </dgm:t>
    </dgm:pt>
    <dgm:pt modelId="{22C50308-4E70-453C-B3EB-EC49698F4B6C}" type="par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36E3B05-9F6B-468A-B2F6-9E21B1D9E5A0}" type="sib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EE3C3089-F9AB-48D9-90DE-80F049FDCC3B}">
      <dgm:prSet phldrT="[Text]"/>
      <dgm:spPr/>
      <dgm:t>
        <a:bodyPr/>
        <a:lstStyle/>
        <a:p>
          <a:pPr algn="ctr"/>
          <a:r>
            <a:rPr lang="de-AT" b="0" dirty="0" smtClean="0">
              <a:solidFill>
                <a:schemeClr val="tx1"/>
              </a:solidFill>
            </a:rPr>
            <a:t>Literature review</a:t>
          </a:r>
          <a:endParaRPr lang="en-US" altLang="zh-CN" b="0" dirty="0">
            <a:solidFill>
              <a:schemeClr val="tx1"/>
            </a:solidFill>
          </a:endParaRPr>
        </a:p>
      </dgm:t>
    </dgm:pt>
    <dgm:pt modelId="{852E76ED-746B-4A78-AC1C-48C44E2E37BF}" type="par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79BDF3F1-CD32-44C5-BC5F-C2F6B1304137}" type="sib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F5A61F8-3F05-46B4-B5BA-88F359748665}">
      <dgm:prSet phldrT="[Text]"/>
      <dgm:spPr/>
      <dgm:t>
        <a:bodyPr/>
        <a:lstStyle/>
        <a:p>
          <a:pPr algn="ctr"/>
          <a:r>
            <a:rPr lang="de-AT" dirty="0" smtClean="0"/>
            <a:t>Results and discussion</a:t>
          </a:r>
          <a:endParaRPr lang="en-US" altLang="zh-CN" dirty="0"/>
        </a:p>
      </dgm:t>
    </dgm:pt>
    <dgm:pt modelId="{05D9C060-B189-4C9D-9F09-7A49A75BE501}" type="par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236E5C44-8D21-4E48-9DF4-109257C9C186}" type="sib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87059557-1CFD-4997-8289-2C7792CC8F9A}">
      <dgm:prSet/>
      <dgm:spPr/>
      <dgm:t>
        <a:bodyPr/>
        <a:lstStyle/>
        <a:p>
          <a:pPr algn="ctr"/>
          <a:r>
            <a:rPr lang="de-AT" dirty="0" smtClean="0"/>
            <a:t>Limitations and Further Research</a:t>
          </a:r>
          <a:endParaRPr lang="en-US" altLang="zh-CN" dirty="0"/>
        </a:p>
      </dgm:t>
    </dgm:pt>
    <dgm:pt modelId="{8C1ADA49-C230-4C1A-8EB1-DFA70DE7E9A7}" type="par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1D2D6752-9BA3-4BA6-BEB4-14F37CC5A7E4}" type="sib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983F4D7B-3684-45AF-AFB0-1F134EA20CE2}">
      <dgm:prSet phldrT="[Text]"/>
      <dgm:spPr/>
      <dgm:t>
        <a:bodyPr/>
        <a:lstStyle/>
        <a:p>
          <a:pPr algn="ctr"/>
          <a:r>
            <a:rPr lang="de-AT" b="1" dirty="0" smtClean="0">
              <a:solidFill>
                <a:srgbClr val="C00000"/>
              </a:solidFill>
            </a:rPr>
            <a:t>Methodology</a:t>
          </a:r>
          <a:endParaRPr lang="en-US" altLang="zh-CN" b="1" dirty="0">
            <a:solidFill>
              <a:srgbClr val="C00000"/>
            </a:solidFill>
          </a:endParaRPr>
        </a:p>
      </dgm:t>
    </dgm:pt>
    <dgm:pt modelId="{61B72194-1887-44D9-B702-403ECAB4D19E}" type="par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FDD385DB-3356-4249-8004-85034D165251}" type="sib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4E1955FA-4594-462D-AC5D-D6E85E7E3B67}" type="pres">
      <dgm:prSet presAssocID="{703EB4AA-DD3E-40E4-AD49-FE95F11E2186}" presName="outerComposite" presStyleCnt="0">
        <dgm:presLayoutVars>
          <dgm:chMax val="5"/>
          <dgm:dir/>
          <dgm:resizeHandles val="exact"/>
        </dgm:presLayoutVars>
      </dgm:prSet>
      <dgm:spPr/>
    </dgm:pt>
    <dgm:pt modelId="{B9023F71-4A51-464D-A460-437718D0266B}" type="pres">
      <dgm:prSet presAssocID="{703EB4AA-DD3E-40E4-AD49-FE95F11E2186}" presName="dummyMaxCanvas" presStyleCnt="0">
        <dgm:presLayoutVars/>
      </dgm:prSet>
      <dgm:spPr/>
    </dgm:pt>
    <dgm:pt modelId="{47975CD6-9352-4D4D-B60D-A8DEC5E29DF1}" type="pres">
      <dgm:prSet presAssocID="{703EB4AA-DD3E-40E4-AD49-FE95F11E218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966C6D-2B2D-4F2E-9661-C9AAE16D1ECF}" type="pres">
      <dgm:prSet presAssocID="{703EB4AA-DD3E-40E4-AD49-FE95F11E218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D9B27A-7FA4-4741-BD98-DF467246ECE8}" type="pres">
      <dgm:prSet presAssocID="{703EB4AA-DD3E-40E4-AD49-FE95F11E218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0B8EA4-03B1-44AC-A8D2-465C81058B3E}" type="pres">
      <dgm:prSet presAssocID="{703EB4AA-DD3E-40E4-AD49-FE95F11E218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F5A615-B24D-4A3F-8152-2F18548F5AC0}" type="pres">
      <dgm:prSet presAssocID="{703EB4AA-DD3E-40E4-AD49-FE95F11E218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6B5D6-6045-4139-983A-660C643E4B42}" type="pres">
      <dgm:prSet presAssocID="{703EB4AA-DD3E-40E4-AD49-FE95F11E218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8D569C-F9AE-45D5-AC42-643F2CA8C74E}" type="pres">
      <dgm:prSet presAssocID="{703EB4AA-DD3E-40E4-AD49-FE95F11E218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C78E26-27EA-453D-9D9F-DAFDA72BDDE9}" type="pres">
      <dgm:prSet presAssocID="{703EB4AA-DD3E-40E4-AD49-FE95F11E218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48828-DD37-4C93-B187-C63AB13CF751}" type="pres">
      <dgm:prSet presAssocID="{703EB4AA-DD3E-40E4-AD49-FE95F11E218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CC8B1-6025-43CD-8833-DFE409390511}" type="pres">
      <dgm:prSet presAssocID="{703EB4AA-DD3E-40E4-AD49-FE95F11E218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853421-9D86-4C2D-9A38-8EEF7574D6C6}" type="pres">
      <dgm:prSet presAssocID="{703EB4AA-DD3E-40E4-AD49-FE95F11E218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054D29-2DF1-4A0B-A140-8D66B84B862D}" type="pres">
      <dgm:prSet presAssocID="{703EB4AA-DD3E-40E4-AD49-FE95F11E218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42BC8C-F052-4C36-B99C-DC3099F23E16}" type="pres">
      <dgm:prSet presAssocID="{703EB4AA-DD3E-40E4-AD49-FE95F11E218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66E8CE-B495-4113-8412-CE73B87090ED}" type="pres">
      <dgm:prSet presAssocID="{703EB4AA-DD3E-40E4-AD49-FE95F11E218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741751-C220-47D9-B825-0093C77C386F}" type="presOf" srcId="{95617F8D-B67F-4D9B-A5EE-F533FCFC8E41}" destId="{47975CD6-9352-4D4D-B60D-A8DEC5E29DF1}" srcOrd="0" destOrd="0" presId="urn:microsoft.com/office/officeart/2005/8/layout/vProcess5"/>
    <dgm:cxn modelId="{F64513E5-F55C-4509-BE24-F0B6AB1C7260}" srcId="{703EB4AA-DD3E-40E4-AD49-FE95F11E2186}" destId="{95617F8D-B67F-4D9B-A5EE-F533FCFC8E41}" srcOrd="0" destOrd="0" parTransId="{22C50308-4E70-453C-B3EB-EC49698F4B6C}" sibTransId="{336E3B05-9F6B-468A-B2F6-9E21B1D9E5A0}"/>
    <dgm:cxn modelId="{86833088-2B6A-49FA-81DA-71A1871084D8}" type="presOf" srcId="{983F4D7B-3684-45AF-AFB0-1F134EA20CE2}" destId="{93054D29-2DF1-4A0B-A140-8D66B84B862D}" srcOrd="1" destOrd="0" presId="urn:microsoft.com/office/officeart/2005/8/layout/vProcess5"/>
    <dgm:cxn modelId="{05985B61-3499-4670-AADC-2F6A59A5B257}" type="presOf" srcId="{3F5A61F8-3F05-46B4-B5BA-88F359748665}" destId="{C042BC8C-F052-4C36-B99C-DC3099F23E16}" srcOrd="1" destOrd="0" presId="urn:microsoft.com/office/officeart/2005/8/layout/vProcess5"/>
    <dgm:cxn modelId="{19B1E358-02F7-4BB7-9977-6BBEFA5054C6}" srcId="{703EB4AA-DD3E-40E4-AD49-FE95F11E2186}" destId="{3F5A61F8-3F05-46B4-B5BA-88F359748665}" srcOrd="3" destOrd="0" parTransId="{05D9C060-B189-4C9D-9F09-7A49A75BE501}" sibTransId="{236E5C44-8D21-4E48-9DF4-109257C9C186}"/>
    <dgm:cxn modelId="{FEB37467-0D8E-45DE-B1B6-272D62D4A5BE}" srcId="{703EB4AA-DD3E-40E4-AD49-FE95F11E2186}" destId="{EE3C3089-F9AB-48D9-90DE-80F049FDCC3B}" srcOrd="1" destOrd="0" parTransId="{852E76ED-746B-4A78-AC1C-48C44E2E37BF}" sibTransId="{79BDF3F1-CD32-44C5-BC5F-C2F6B1304137}"/>
    <dgm:cxn modelId="{752B703B-7240-4888-8C22-E1C7E9803FFA}" type="presOf" srcId="{336E3B05-9F6B-468A-B2F6-9E21B1D9E5A0}" destId="{C786B5D6-6045-4139-983A-660C643E4B42}" srcOrd="0" destOrd="0" presId="urn:microsoft.com/office/officeart/2005/8/layout/vProcess5"/>
    <dgm:cxn modelId="{180FB37E-126C-49BC-922D-1DDE5C4F3F1A}" type="presOf" srcId="{FDD385DB-3356-4249-8004-85034D165251}" destId="{A7C78E26-27EA-453D-9D9F-DAFDA72BDDE9}" srcOrd="0" destOrd="0" presId="urn:microsoft.com/office/officeart/2005/8/layout/vProcess5"/>
    <dgm:cxn modelId="{4BA82011-F32E-411F-8EF1-41D211CF2160}" srcId="{703EB4AA-DD3E-40E4-AD49-FE95F11E2186}" destId="{87059557-1CFD-4997-8289-2C7792CC8F9A}" srcOrd="4" destOrd="0" parTransId="{8C1ADA49-C230-4C1A-8EB1-DFA70DE7E9A7}" sibTransId="{1D2D6752-9BA3-4BA6-BEB4-14F37CC5A7E4}"/>
    <dgm:cxn modelId="{D76E47F4-6199-42E1-89BF-EEB53DA772D3}" type="presOf" srcId="{87059557-1CFD-4997-8289-2C7792CC8F9A}" destId="{DE66E8CE-B495-4113-8412-CE73B87090ED}" srcOrd="1" destOrd="0" presId="urn:microsoft.com/office/officeart/2005/8/layout/vProcess5"/>
    <dgm:cxn modelId="{E1F7A761-F18B-4559-8302-D2C1608C675B}" type="presOf" srcId="{95617F8D-B67F-4D9B-A5EE-F533FCFC8E41}" destId="{401CC8B1-6025-43CD-8833-DFE409390511}" srcOrd="1" destOrd="0" presId="urn:microsoft.com/office/officeart/2005/8/layout/vProcess5"/>
    <dgm:cxn modelId="{FD734A13-3808-47CF-8EFA-408719F8AC48}" type="presOf" srcId="{983F4D7B-3684-45AF-AFB0-1F134EA20CE2}" destId="{D9D9B27A-7FA4-4741-BD98-DF467246ECE8}" srcOrd="0" destOrd="0" presId="urn:microsoft.com/office/officeart/2005/8/layout/vProcess5"/>
    <dgm:cxn modelId="{6DB45C94-FFF7-4C40-B03E-5B09B2CABA26}" type="presOf" srcId="{703EB4AA-DD3E-40E4-AD49-FE95F11E2186}" destId="{4E1955FA-4594-462D-AC5D-D6E85E7E3B67}" srcOrd="0" destOrd="0" presId="urn:microsoft.com/office/officeart/2005/8/layout/vProcess5"/>
    <dgm:cxn modelId="{0BA39F81-2CF6-431C-8A1E-31308544E859}" srcId="{703EB4AA-DD3E-40E4-AD49-FE95F11E2186}" destId="{983F4D7B-3684-45AF-AFB0-1F134EA20CE2}" srcOrd="2" destOrd="0" parTransId="{61B72194-1887-44D9-B702-403ECAB4D19E}" sibTransId="{FDD385DB-3356-4249-8004-85034D165251}"/>
    <dgm:cxn modelId="{6657C475-2EC3-4C7A-9392-FADDB148217E}" type="presOf" srcId="{87059557-1CFD-4997-8289-2C7792CC8F9A}" destId="{12F5A615-B24D-4A3F-8152-2F18548F5AC0}" srcOrd="0" destOrd="0" presId="urn:microsoft.com/office/officeart/2005/8/layout/vProcess5"/>
    <dgm:cxn modelId="{CDFC6BBF-DC4A-4BDD-8437-042C98947004}" type="presOf" srcId="{79BDF3F1-CD32-44C5-BC5F-C2F6B1304137}" destId="{4C8D569C-F9AE-45D5-AC42-643F2CA8C74E}" srcOrd="0" destOrd="0" presId="urn:microsoft.com/office/officeart/2005/8/layout/vProcess5"/>
    <dgm:cxn modelId="{946E791F-89DC-4E67-8013-8D82F1981B6D}" type="presOf" srcId="{EE3C3089-F9AB-48D9-90DE-80F049FDCC3B}" destId="{23853421-9D86-4C2D-9A38-8EEF7574D6C6}" srcOrd="1" destOrd="0" presId="urn:microsoft.com/office/officeart/2005/8/layout/vProcess5"/>
    <dgm:cxn modelId="{9C85C774-9F43-4D2E-A4C5-F63CBFCC92EE}" type="presOf" srcId="{3F5A61F8-3F05-46B4-B5BA-88F359748665}" destId="{3E0B8EA4-03B1-44AC-A8D2-465C81058B3E}" srcOrd="0" destOrd="0" presId="urn:microsoft.com/office/officeart/2005/8/layout/vProcess5"/>
    <dgm:cxn modelId="{DF5933E8-9616-4080-BACA-BA4877899318}" type="presOf" srcId="{EE3C3089-F9AB-48D9-90DE-80F049FDCC3B}" destId="{1F966C6D-2B2D-4F2E-9661-C9AAE16D1ECF}" srcOrd="0" destOrd="0" presId="urn:microsoft.com/office/officeart/2005/8/layout/vProcess5"/>
    <dgm:cxn modelId="{E8A452C4-F120-4C10-BF6B-FEEF1D735D95}" type="presOf" srcId="{236E5C44-8D21-4E48-9DF4-109257C9C186}" destId="{3DC48828-DD37-4C93-B187-C63AB13CF751}" srcOrd="0" destOrd="0" presId="urn:microsoft.com/office/officeart/2005/8/layout/vProcess5"/>
    <dgm:cxn modelId="{A614657E-3CD8-4529-AEBA-D2B2FE5EC72B}" type="presParOf" srcId="{4E1955FA-4594-462D-AC5D-D6E85E7E3B67}" destId="{B9023F71-4A51-464D-A460-437718D0266B}" srcOrd="0" destOrd="0" presId="urn:microsoft.com/office/officeart/2005/8/layout/vProcess5"/>
    <dgm:cxn modelId="{1345BEE4-17AE-4EB3-B0CB-18AE527E7EA1}" type="presParOf" srcId="{4E1955FA-4594-462D-AC5D-D6E85E7E3B67}" destId="{47975CD6-9352-4D4D-B60D-A8DEC5E29DF1}" srcOrd="1" destOrd="0" presId="urn:microsoft.com/office/officeart/2005/8/layout/vProcess5"/>
    <dgm:cxn modelId="{9902CD9B-11AB-4AA4-B8D6-708299E20EE5}" type="presParOf" srcId="{4E1955FA-4594-462D-AC5D-D6E85E7E3B67}" destId="{1F966C6D-2B2D-4F2E-9661-C9AAE16D1ECF}" srcOrd="2" destOrd="0" presId="urn:microsoft.com/office/officeart/2005/8/layout/vProcess5"/>
    <dgm:cxn modelId="{319D683D-8811-415D-A8F4-47DA45725A04}" type="presParOf" srcId="{4E1955FA-4594-462D-AC5D-D6E85E7E3B67}" destId="{D9D9B27A-7FA4-4741-BD98-DF467246ECE8}" srcOrd="3" destOrd="0" presId="urn:microsoft.com/office/officeart/2005/8/layout/vProcess5"/>
    <dgm:cxn modelId="{A105CE3D-4EC8-4812-9129-215BC028FE90}" type="presParOf" srcId="{4E1955FA-4594-462D-AC5D-D6E85E7E3B67}" destId="{3E0B8EA4-03B1-44AC-A8D2-465C81058B3E}" srcOrd="4" destOrd="0" presId="urn:microsoft.com/office/officeart/2005/8/layout/vProcess5"/>
    <dgm:cxn modelId="{BEAEFF9C-64AD-45DB-836B-3F065B4974B6}" type="presParOf" srcId="{4E1955FA-4594-462D-AC5D-D6E85E7E3B67}" destId="{12F5A615-B24D-4A3F-8152-2F18548F5AC0}" srcOrd="5" destOrd="0" presId="urn:microsoft.com/office/officeart/2005/8/layout/vProcess5"/>
    <dgm:cxn modelId="{D0A5298A-739D-4D21-A0F5-DA9B8E539346}" type="presParOf" srcId="{4E1955FA-4594-462D-AC5D-D6E85E7E3B67}" destId="{C786B5D6-6045-4139-983A-660C643E4B42}" srcOrd="6" destOrd="0" presId="urn:microsoft.com/office/officeart/2005/8/layout/vProcess5"/>
    <dgm:cxn modelId="{876E907E-69F5-4ED7-93D8-7E5B292D319D}" type="presParOf" srcId="{4E1955FA-4594-462D-AC5D-D6E85E7E3B67}" destId="{4C8D569C-F9AE-45D5-AC42-643F2CA8C74E}" srcOrd="7" destOrd="0" presId="urn:microsoft.com/office/officeart/2005/8/layout/vProcess5"/>
    <dgm:cxn modelId="{9AA80F85-3175-41EA-9A34-F48E8747D2CA}" type="presParOf" srcId="{4E1955FA-4594-462D-AC5D-D6E85E7E3B67}" destId="{A7C78E26-27EA-453D-9D9F-DAFDA72BDDE9}" srcOrd="8" destOrd="0" presId="urn:microsoft.com/office/officeart/2005/8/layout/vProcess5"/>
    <dgm:cxn modelId="{01CC808E-1A5B-4C09-9B87-99D433FA0F04}" type="presParOf" srcId="{4E1955FA-4594-462D-AC5D-D6E85E7E3B67}" destId="{3DC48828-DD37-4C93-B187-C63AB13CF751}" srcOrd="9" destOrd="0" presId="urn:microsoft.com/office/officeart/2005/8/layout/vProcess5"/>
    <dgm:cxn modelId="{48223A9D-004A-498D-B702-8BD07DC4421E}" type="presParOf" srcId="{4E1955FA-4594-462D-AC5D-D6E85E7E3B67}" destId="{401CC8B1-6025-43CD-8833-DFE409390511}" srcOrd="10" destOrd="0" presId="urn:microsoft.com/office/officeart/2005/8/layout/vProcess5"/>
    <dgm:cxn modelId="{93AB3F32-E756-4353-9F5A-A5D88B5944A8}" type="presParOf" srcId="{4E1955FA-4594-462D-AC5D-D6E85E7E3B67}" destId="{23853421-9D86-4C2D-9A38-8EEF7574D6C6}" srcOrd="11" destOrd="0" presId="urn:microsoft.com/office/officeart/2005/8/layout/vProcess5"/>
    <dgm:cxn modelId="{C0953EA7-FBE0-42DC-89E5-8B71C654DE59}" type="presParOf" srcId="{4E1955FA-4594-462D-AC5D-D6E85E7E3B67}" destId="{93054D29-2DF1-4A0B-A140-8D66B84B862D}" srcOrd="12" destOrd="0" presId="urn:microsoft.com/office/officeart/2005/8/layout/vProcess5"/>
    <dgm:cxn modelId="{A1C32E66-9813-4426-97D4-AA30D1CDA087}" type="presParOf" srcId="{4E1955FA-4594-462D-AC5D-D6E85E7E3B67}" destId="{C042BC8C-F052-4C36-B99C-DC3099F23E16}" srcOrd="13" destOrd="0" presId="urn:microsoft.com/office/officeart/2005/8/layout/vProcess5"/>
    <dgm:cxn modelId="{EC711379-467B-4401-BCBE-1CFB6AEFF700}" type="presParOf" srcId="{4E1955FA-4594-462D-AC5D-D6E85E7E3B67}" destId="{DE66E8CE-B495-4113-8412-CE73B87090E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3EB4AA-DD3E-40E4-AD49-FE95F11E2186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</dgm:pt>
    <dgm:pt modelId="{95617F8D-B67F-4D9B-A5EE-F533FCFC8E41}">
      <dgm:prSet phldrT="[Text]"/>
      <dgm:spPr>
        <a:noFill/>
      </dgm:spPr>
      <dgm:t>
        <a:bodyPr/>
        <a:lstStyle/>
        <a:p>
          <a:pPr algn="ctr"/>
          <a:r>
            <a:rPr lang="de-AT" b="0" dirty="0" smtClean="0">
              <a:solidFill>
                <a:schemeClr val="tx1"/>
              </a:solidFill>
            </a:rPr>
            <a:t>Theoretical Background</a:t>
          </a:r>
          <a:endParaRPr lang="en-US" altLang="zh-CN" b="0" dirty="0">
            <a:solidFill>
              <a:schemeClr val="tx1"/>
            </a:solidFill>
          </a:endParaRPr>
        </a:p>
      </dgm:t>
    </dgm:pt>
    <dgm:pt modelId="{22C50308-4E70-453C-B3EB-EC49698F4B6C}" type="par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36E3B05-9F6B-468A-B2F6-9E21B1D9E5A0}" type="sib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EE3C3089-F9AB-48D9-90DE-80F049FDCC3B}">
      <dgm:prSet phldrT="[Text]"/>
      <dgm:spPr/>
      <dgm:t>
        <a:bodyPr/>
        <a:lstStyle/>
        <a:p>
          <a:pPr algn="ctr"/>
          <a:r>
            <a:rPr lang="de-AT" b="0" dirty="0" smtClean="0">
              <a:solidFill>
                <a:schemeClr val="tx1"/>
              </a:solidFill>
            </a:rPr>
            <a:t>Literature review</a:t>
          </a:r>
          <a:endParaRPr lang="en-US" altLang="zh-CN" b="0" dirty="0">
            <a:solidFill>
              <a:schemeClr val="tx1"/>
            </a:solidFill>
          </a:endParaRPr>
        </a:p>
      </dgm:t>
    </dgm:pt>
    <dgm:pt modelId="{852E76ED-746B-4A78-AC1C-48C44E2E37BF}" type="par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79BDF3F1-CD32-44C5-BC5F-C2F6B1304137}" type="sib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F5A61F8-3F05-46B4-B5BA-88F359748665}">
      <dgm:prSet phldrT="[Text]"/>
      <dgm:spPr/>
      <dgm:t>
        <a:bodyPr/>
        <a:lstStyle/>
        <a:p>
          <a:pPr algn="ctr"/>
          <a:r>
            <a:rPr lang="de-AT" b="1" dirty="0" smtClean="0">
              <a:solidFill>
                <a:srgbClr val="C00000"/>
              </a:solidFill>
            </a:rPr>
            <a:t>Results and discussion</a:t>
          </a:r>
          <a:endParaRPr lang="en-US" altLang="zh-CN" b="1" dirty="0">
            <a:solidFill>
              <a:srgbClr val="C00000"/>
            </a:solidFill>
          </a:endParaRPr>
        </a:p>
      </dgm:t>
    </dgm:pt>
    <dgm:pt modelId="{05D9C060-B189-4C9D-9F09-7A49A75BE501}" type="par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236E5C44-8D21-4E48-9DF4-109257C9C186}" type="sib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87059557-1CFD-4997-8289-2C7792CC8F9A}">
      <dgm:prSet/>
      <dgm:spPr/>
      <dgm:t>
        <a:bodyPr/>
        <a:lstStyle/>
        <a:p>
          <a:pPr algn="ctr"/>
          <a:r>
            <a:rPr lang="de-AT" dirty="0" smtClean="0"/>
            <a:t>Limitations and Further Research</a:t>
          </a:r>
          <a:endParaRPr lang="en-US" altLang="zh-CN" dirty="0"/>
        </a:p>
      </dgm:t>
    </dgm:pt>
    <dgm:pt modelId="{8C1ADA49-C230-4C1A-8EB1-DFA70DE7E9A7}" type="par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1D2D6752-9BA3-4BA6-BEB4-14F37CC5A7E4}" type="sib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983F4D7B-3684-45AF-AFB0-1F134EA20CE2}">
      <dgm:prSet phldrT="[Text]"/>
      <dgm:spPr/>
      <dgm:t>
        <a:bodyPr/>
        <a:lstStyle/>
        <a:p>
          <a:pPr algn="ctr"/>
          <a:r>
            <a:rPr lang="de-AT" dirty="0" smtClean="0"/>
            <a:t>Methodology</a:t>
          </a:r>
          <a:endParaRPr lang="en-US" altLang="zh-CN" dirty="0"/>
        </a:p>
      </dgm:t>
    </dgm:pt>
    <dgm:pt modelId="{61B72194-1887-44D9-B702-403ECAB4D19E}" type="par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FDD385DB-3356-4249-8004-85034D165251}" type="sib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4E1955FA-4594-462D-AC5D-D6E85E7E3B67}" type="pres">
      <dgm:prSet presAssocID="{703EB4AA-DD3E-40E4-AD49-FE95F11E2186}" presName="outerComposite" presStyleCnt="0">
        <dgm:presLayoutVars>
          <dgm:chMax val="5"/>
          <dgm:dir/>
          <dgm:resizeHandles val="exact"/>
        </dgm:presLayoutVars>
      </dgm:prSet>
      <dgm:spPr/>
    </dgm:pt>
    <dgm:pt modelId="{B9023F71-4A51-464D-A460-437718D0266B}" type="pres">
      <dgm:prSet presAssocID="{703EB4AA-DD3E-40E4-AD49-FE95F11E2186}" presName="dummyMaxCanvas" presStyleCnt="0">
        <dgm:presLayoutVars/>
      </dgm:prSet>
      <dgm:spPr/>
    </dgm:pt>
    <dgm:pt modelId="{47975CD6-9352-4D4D-B60D-A8DEC5E29DF1}" type="pres">
      <dgm:prSet presAssocID="{703EB4AA-DD3E-40E4-AD49-FE95F11E218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966C6D-2B2D-4F2E-9661-C9AAE16D1ECF}" type="pres">
      <dgm:prSet presAssocID="{703EB4AA-DD3E-40E4-AD49-FE95F11E218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D9B27A-7FA4-4741-BD98-DF467246ECE8}" type="pres">
      <dgm:prSet presAssocID="{703EB4AA-DD3E-40E4-AD49-FE95F11E218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0B8EA4-03B1-44AC-A8D2-465C81058B3E}" type="pres">
      <dgm:prSet presAssocID="{703EB4AA-DD3E-40E4-AD49-FE95F11E218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F5A615-B24D-4A3F-8152-2F18548F5AC0}" type="pres">
      <dgm:prSet presAssocID="{703EB4AA-DD3E-40E4-AD49-FE95F11E218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6B5D6-6045-4139-983A-660C643E4B42}" type="pres">
      <dgm:prSet presAssocID="{703EB4AA-DD3E-40E4-AD49-FE95F11E218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8D569C-F9AE-45D5-AC42-643F2CA8C74E}" type="pres">
      <dgm:prSet presAssocID="{703EB4AA-DD3E-40E4-AD49-FE95F11E218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C78E26-27EA-453D-9D9F-DAFDA72BDDE9}" type="pres">
      <dgm:prSet presAssocID="{703EB4AA-DD3E-40E4-AD49-FE95F11E218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48828-DD37-4C93-B187-C63AB13CF751}" type="pres">
      <dgm:prSet presAssocID="{703EB4AA-DD3E-40E4-AD49-FE95F11E218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CC8B1-6025-43CD-8833-DFE409390511}" type="pres">
      <dgm:prSet presAssocID="{703EB4AA-DD3E-40E4-AD49-FE95F11E218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853421-9D86-4C2D-9A38-8EEF7574D6C6}" type="pres">
      <dgm:prSet presAssocID="{703EB4AA-DD3E-40E4-AD49-FE95F11E218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054D29-2DF1-4A0B-A140-8D66B84B862D}" type="pres">
      <dgm:prSet presAssocID="{703EB4AA-DD3E-40E4-AD49-FE95F11E218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42BC8C-F052-4C36-B99C-DC3099F23E16}" type="pres">
      <dgm:prSet presAssocID="{703EB4AA-DD3E-40E4-AD49-FE95F11E218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66E8CE-B495-4113-8412-CE73B87090ED}" type="pres">
      <dgm:prSet presAssocID="{703EB4AA-DD3E-40E4-AD49-FE95F11E218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64513E5-F55C-4509-BE24-F0B6AB1C7260}" srcId="{703EB4AA-DD3E-40E4-AD49-FE95F11E2186}" destId="{95617F8D-B67F-4D9B-A5EE-F533FCFC8E41}" srcOrd="0" destOrd="0" parTransId="{22C50308-4E70-453C-B3EB-EC49698F4B6C}" sibTransId="{336E3B05-9F6B-468A-B2F6-9E21B1D9E5A0}"/>
    <dgm:cxn modelId="{17D929DF-A006-42F8-B15B-72D096E12F81}" type="presOf" srcId="{3F5A61F8-3F05-46B4-B5BA-88F359748665}" destId="{C042BC8C-F052-4C36-B99C-DC3099F23E16}" srcOrd="1" destOrd="0" presId="urn:microsoft.com/office/officeart/2005/8/layout/vProcess5"/>
    <dgm:cxn modelId="{D7321066-3309-4795-8E7D-225AD111BDFD}" type="presOf" srcId="{95617F8D-B67F-4D9B-A5EE-F533FCFC8E41}" destId="{47975CD6-9352-4D4D-B60D-A8DEC5E29DF1}" srcOrd="0" destOrd="0" presId="urn:microsoft.com/office/officeart/2005/8/layout/vProcess5"/>
    <dgm:cxn modelId="{19B1E358-02F7-4BB7-9977-6BBEFA5054C6}" srcId="{703EB4AA-DD3E-40E4-AD49-FE95F11E2186}" destId="{3F5A61F8-3F05-46B4-B5BA-88F359748665}" srcOrd="3" destOrd="0" parTransId="{05D9C060-B189-4C9D-9F09-7A49A75BE501}" sibTransId="{236E5C44-8D21-4E48-9DF4-109257C9C186}"/>
    <dgm:cxn modelId="{DFC95381-AF89-4936-BB25-1942461F4AF1}" type="presOf" srcId="{EE3C3089-F9AB-48D9-90DE-80F049FDCC3B}" destId="{1F966C6D-2B2D-4F2E-9661-C9AAE16D1ECF}" srcOrd="0" destOrd="0" presId="urn:microsoft.com/office/officeart/2005/8/layout/vProcess5"/>
    <dgm:cxn modelId="{5FE652EA-E9DF-48E3-88FA-C6BDF70C4813}" type="presOf" srcId="{983F4D7B-3684-45AF-AFB0-1F134EA20CE2}" destId="{93054D29-2DF1-4A0B-A140-8D66B84B862D}" srcOrd="1" destOrd="0" presId="urn:microsoft.com/office/officeart/2005/8/layout/vProcess5"/>
    <dgm:cxn modelId="{FEB37467-0D8E-45DE-B1B6-272D62D4A5BE}" srcId="{703EB4AA-DD3E-40E4-AD49-FE95F11E2186}" destId="{EE3C3089-F9AB-48D9-90DE-80F049FDCC3B}" srcOrd="1" destOrd="0" parTransId="{852E76ED-746B-4A78-AC1C-48C44E2E37BF}" sibTransId="{79BDF3F1-CD32-44C5-BC5F-C2F6B1304137}"/>
    <dgm:cxn modelId="{9144FC52-9C31-403B-BFEC-B2334808D11E}" type="presOf" srcId="{79BDF3F1-CD32-44C5-BC5F-C2F6B1304137}" destId="{4C8D569C-F9AE-45D5-AC42-643F2CA8C74E}" srcOrd="0" destOrd="0" presId="urn:microsoft.com/office/officeart/2005/8/layout/vProcess5"/>
    <dgm:cxn modelId="{2645211F-7AA2-43D9-8896-2F6BB203D9C9}" type="presOf" srcId="{3F5A61F8-3F05-46B4-B5BA-88F359748665}" destId="{3E0B8EA4-03B1-44AC-A8D2-465C81058B3E}" srcOrd="0" destOrd="0" presId="urn:microsoft.com/office/officeart/2005/8/layout/vProcess5"/>
    <dgm:cxn modelId="{D0BA305E-BD11-43ED-9C31-85CC04558C43}" type="presOf" srcId="{95617F8D-B67F-4D9B-A5EE-F533FCFC8E41}" destId="{401CC8B1-6025-43CD-8833-DFE409390511}" srcOrd="1" destOrd="0" presId="urn:microsoft.com/office/officeart/2005/8/layout/vProcess5"/>
    <dgm:cxn modelId="{A8F776E6-52C5-47B8-A2A1-C7ABAD524C89}" type="presOf" srcId="{87059557-1CFD-4997-8289-2C7792CC8F9A}" destId="{DE66E8CE-B495-4113-8412-CE73B87090ED}" srcOrd="1" destOrd="0" presId="urn:microsoft.com/office/officeart/2005/8/layout/vProcess5"/>
    <dgm:cxn modelId="{4BA82011-F32E-411F-8EF1-41D211CF2160}" srcId="{703EB4AA-DD3E-40E4-AD49-FE95F11E2186}" destId="{87059557-1CFD-4997-8289-2C7792CC8F9A}" srcOrd="4" destOrd="0" parTransId="{8C1ADA49-C230-4C1A-8EB1-DFA70DE7E9A7}" sibTransId="{1D2D6752-9BA3-4BA6-BEB4-14F37CC5A7E4}"/>
    <dgm:cxn modelId="{C4252A47-A5AC-4140-92F5-4F60B61BF0D1}" type="presOf" srcId="{703EB4AA-DD3E-40E4-AD49-FE95F11E2186}" destId="{4E1955FA-4594-462D-AC5D-D6E85E7E3B67}" srcOrd="0" destOrd="0" presId="urn:microsoft.com/office/officeart/2005/8/layout/vProcess5"/>
    <dgm:cxn modelId="{0BA39F81-2CF6-431C-8A1E-31308544E859}" srcId="{703EB4AA-DD3E-40E4-AD49-FE95F11E2186}" destId="{983F4D7B-3684-45AF-AFB0-1F134EA20CE2}" srcOrd="2" destOrd="0" parTransId="{61B72194-1887-44D9-B702-403ECAB4D19E}" sibTransId="{FDD385DB-3356-4249-8004-85034D165251}"/>
    <dgm:cxn modelId="{9ADB7412-B9D4-4BAE-A244-36E7BB6E649B}" type="presOf" srcId="{87059557-1CFD-4997-8289-2C7792CC8F9A}" destId="{12F5A615-B24D-4A3F-8152-2F18548F5AC0}" srcOrd="0" destOrd="0" presId="urn:microsoft.com/office/officeart/2005/8/layout/vProcess5"/>
    <dgm:cxn modelId="{C63E1C88-2F5D-4F04-B3B1-4E7C71491E78}" type="presOf" srcId="{FDD385DB-3356-4249-8004-85034D165251}" destId="{A7C78E26-27EA-453D-9D9F-DAFDA72BDDE9}" srcOrd="0" destOrd="0" presId="urn:microsoft.com/office/officeart/2005/8/layout/vProcess5"/>
    <dgm:cxn modelId="{D0CDE3AC-DB62-48F8-9FDB-F8C4C8D1D6AB}" type="presOf" srcId="{236E5C44-8D21-4E48-9DF4-109257C9C186}" destId="{3DC48828-DD37-4C93-B187-C63AB13CF751}" srcOrd="0" destOrd="0" presId="urn:microsoft.com/office/officeart/2005/8/layout/vProcess5"/>
    <dgm:cxn modelId="{0A61197A-6804-4326-8DE5-482181D3C5B1}" type="presOf" srcId="{336E3B05-9F6B-468A-B2F6-9E21B1D9E5A0}" destId="{C786B5D6-6045-4139-983A-660C643E4B42}" srcOrd="0" destOrd="0" presId="urn:microsoft.com/office/officeart/2005/8/layout/vProcess5"/>
    <dgm:cxn modelId="{B6FF9076-1BCB-46CE-89EB-3568DBA57A29}" type="presOf" srcId="{EE3C3089-F9AB-48D9-90DE-80F049FDCC3B}" destId="{23853421-9D86-4C2D-9A38-8EEF7574D6C6}" srcOrd="1" destOrd="0" presId="urn:microsoft.com/office/officeart/2005/8/layout/vProcess5"/>
    <dgm:cxn modelId="{AD6A55B7-E317-4524-866E-7D2C6454FB9B}" type="presOf" srcId="{983F4D7B-3684-45AF-AFB0-1F134EA20CE2}" destId="{D9D9B27A-7FA4-4741-BD98-DF467246ECE8}" srcOrd="0" destOrd="0" presId="urn:microsoft.com/office/officeart/2005/8/layout/vProcess5"/>
    <dgm:cxn modelId="{77505512-5619-4CB8-A9C9-99225881FEB4}" type="presParOf" srcId="{4E1955FA-4594-462D-AC5D-D6E85E7E3B67}" destId="{B9023F71-4A51-464D-A460-437718D0266B}" srcOrd="0" destOrd="0" presId="urn:microsoft.com/office/officeart/2005/8/layout/vProcess5"/>
    <dgm:cxn modelId="{B9A1F3D5-A287-44EB-86AB-597A5FB823AB}" type="presParOf" srcId="{4E1955FA-4594-462D-AC5D-D6E85E7E3B67}" destId="{47975CD6-9352-4D4D-B60D-A8DEC5E29DF1}" srcOrd="1" destOrd="0" presId="urn:microsoft.com/office/officeart/2005/8/layout/vProcess5"/>
    <dgm:cxn modelId="{864F400A-E39B-40C2-AEF1-2017A44FC87E}" type="presParOf" srcId="{4E1955FA-4594-462D-AC5D-D6E85E7E3B67}" destId="{1F966C6D-2B2D-4F2E-9661-C9AAE16D1ECF}" srcOrd="2" destOrd="0" presId="urn:microsoft.com/office/officeart/2005/8/layout/vProcess5"/>
    <dgm:cxn modelId="{483EE3C4-8DFD-4A9A-A1B7-9E461BD2DE9F}" type="presParOf" srcId="{4E1955FA-4594-462D-AC5D-D6E85E7E3B67}" destId="{D9D9B27A-7FA4-4741-BD98-DF467246ECE8}" srcOrd="3" destOrd="0" presId="urn:microsoft.com/office/officeart/2005/8/layout/vProcess5"/>
    <dgm:cxn modelId="{B310FB0C-8426-4D42-BC19-A60E26A5739F}" type="presParOf" srcId="{4E1955FA-4594-462D-AC5D-D6E85E7E3B67}" destId="{3E0B8EA4-03B1-44AC-A8D2-465C81058B3E}" srcOrd="4" destOrd="0" presId="urn:microsoft.com/office/officeart/2005/8/layout/vProcess5"/>
    <dgm:cxn modelId="{775DC615-3B06-41E7-93DF-5034D542763D}" type="presParOf" srcId="{4E1955FA-4594-462D-AC5D-D6E85E7E3B67}" destId="{12F5A615-B24D-4A3F-8152-2F18548F5AC0}" srcOrd="5" destOrd="0" presId="urn:microsoft.com/office/officeart/2005/8/layout/vProcess5"/>
    <dgm:cxn modelId="{FB2A9F47-346A-479D-A36D-0AA723FE5192}" type="presParOf" srcId="{4E1955FA-4594-462D-AC5D-D6E85E7E3B67}" destId="{C786B5D6-6045-4139-983A-660C643E4B42}" srcOrd="6" destOrd="0" presId="urn:microsoft.com/office/officeart/2005/8/layout/vProcess5"/>
    <dgm:cxn modelId="{AB828824-EB4C-44F5-8FE8-D2FD243AEC12}" type="presParOf" srcId="{4E1955FA-4594-462D-AC5D-D6E85E7E3B67}" destId="{4C8D569C-F9AE-45D5-AC42-643F2CA8C74E}" srcOrd="7" destOrd="0" presId="urn:microsoft.com/office/officeart/2005/8/layout/vProcess5"/>
    <dgm:cxn modelId="{73D960B1-160D-434E-82EC-C6E59A45B2F9}" type="presParOf" srcId="{4E1955FA-4594-462D-AC5D-D6E85E7E3B67}" destId="{A7C78E26-27EA-453D-9D9F-DAFDA72BDDE9}" srcOrd="8" destOrd="0" presId="urn:microsoft.com/office/officeart/2005/8/layout/vProcess5"/>
    <dgm:cxn modelId="{AE09E656-7EFF-4310-BB64-14DB22CBF42B}" type="presParOf" srcId="{4E1955FA-4594-462D-AC5D-D6E85E7E3B67}" destId="{3DC48828-DD37-4C93-B187-C63AB13CF751}" srcOrd="9" destOrd="0" presId="urn:microsoft.com/office/officeart/2005/8/layout/vProcess5"/>
    <dgm:cxn modelId="{EF715396-E058-41CC-AFF0-6D60C20647EC}" type="presParOf" srcId="{4E1955FA-4594-462D-AC5D-D6E85E7E3B67}" destId="{401CC8B1-6025-43CD-8833-DFE409390511}" srcOrd="10" destOrd="0" presId="urn:microsoft.com/office/officeart/2005/8/layout/vProcess5"/>
    <dgm:cxn modelId="{8B580352-1DAF-4AC2-A550-E62B0BCA55F4}" type="presParOf" srcId="{4E1955FA-4594-462D-AC5D-D6E85E7E3B67}" destId="{23853421-9D86-4C2D-9A38-8EEF7574D6C6}" srcOrd="11" destOrd="0" presId="urn:microsoft.com/office/officeart/2005/8/layout/vProcess5"/>
    <dgm:cxn modelId="{EBDA2AA1-04F8-4332-9E11-C4845580C776}" type="presParOf" srcId="{4E1955FA-4594-462D-AC5D-D6E85E7E3B67}" destId="{93054D29-2DF1-4A0B-A140-8D66B84B862D}" srcOrd="12" destOrd="0" presId="urn:microsoft.com/office/officeart/2005/8/layout/vProcess5"/>
    <dgm:cxn modelId="{6C459DAC-F005-4065-B821-6011A807D96F}" type="presParOf" srcId="{4E1955FA-4594-462D-AC5D-D6E85E7E3B67}" destId="{C042BC8C-F052-4C36-B99C-DC3099F23E16}" srcOrd="13" destOrd="0" presId="urn:microsoft.com/office/officeart/2005/8/layout/vProcess5"/>
    <dgm:cxn modelId="{CC4F6485-C47F-483E-8514-3A7044CB820A}" type="presParOf" srcId="{4E1955FA-4594-462D-AC5D-D6E85E7E3B67}" destId="{DE66E8CE-B495-4113-8412-CE73B87090E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3EB4AA-DD3E-40E4-AD49-FE95F11E2186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</dgm:pt>
    <dgm:pt modelId="{95617F8D-B67F-4D9B-A5EE-F533FCFC8E41}">
      <dgm:prSet phldrT="[Text]"/>
      <dgm:spPr>
        <a:noFill/>
      </dgm:spPr>
      <dgm:t>
        <a:bodyPr/>
        <a:lstStyle/>
        <a:p>
          <a:pPr algn="ctr"/>
          <a:r>
            <a:rPr lang="de-AT" b="0" dirty="0" smtClean="0">
              <a:solidFill>
                <a:schemeClr val="tx1"/>
              </a:solidFill>
            </a:rPr>
            <a:t>Theoretical Background</a:t>
          </a:r>
          <a:endParaRPr lang="en-US" altLang="zh-CN" b="0" dirty="0">
            <a:solidFill>
              <a:schemeClr val="tx1"/>
            </a:solidFill>
          </a:endParaRPr>
        </a:p>
      </dgm:t>
    </dgm:pt>
    <dgm:pt modelId="{22C50308-4E70-453C-B3EB-EC49698F4B6C}" type="par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36E3B05-9F6B-468A-B2F6-9E21B1D9E5A0}" type="sibTrans" cxnId="{F64513E5-F55C-4509-BE24-F0B6AB1C72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EE3C3089-F9AB-48D9-90DE-80F049FDCC3B}">
      <dgm:prSet phldrT="[Text]"/>
      <dgm:spPr/>
      <dgm:t>
        <a:bodyPr/>
        <a:lstStyle/>
        <a:p>
          <a:pPr algn="ctr"/>
          <a:r>
            <a:rPr lang="de-AT" b="0" dirty="0" smtClean="0">
              <a:solidFill>
                <a:schemeClr val="tx1"/>
              </a:solidFill>
            </a:rPr>
            <a:t>Literature review</a:t>
          </a:r>
          <a:endParaRPr lang="en-US" altLang="zh-CN" b="0" dirty="0">
            <a:solidFill>
              <a:schemeClr val="tx1"/>
            </a:solidFill>
          </a:endParaRPr>
        </a:p>
      </dgm:t>
    </dgm:pt>
    <dgm:pt modelId="{852E76ED-746B-4A78-AC1C-48C44E2E37BF}" type="par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79BDF3F1-CD32-44C5-BC5F-C2F6B1304137}" type="sibTrans" cxnId="{FEB37467-0D8E-45DE-B1B6-272D62D4A5BE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3F5A61F8-3F05-46B4-B5BA-88F359748665}">
      <dgm:prSet phldrT="[Text]"/>
      <dgm:spPr/>
      <dgm:t>
        <a:bodyPr/>
        <a:lstStyle/>
        <a:p>
          <a:pPr algn="ctr"/>
          <a:r>
            <a:rPr lang="de-AT" b="0" dirty="0" smtClean="0">
              <a:solidFill>
                <a:schemeClr val="tx1"/>
              </a:solidFill>
            </a:rPr>
            <a:t>Results and discussion</a:t>
          </a:r>
          <a:endParaRPr lang="en-US" altLang="zh-CN" b="0" dirty="0">
            <a:solidFill>
              <a:schemeClr val="tx1"/>
            </a:solidFill>
          </a:endParaRPr>
        </a:p>
      </dgm:t>
    </dgm:pt>
    <dgm:pt modelId="{05D9C060-B189-4C9D-9F09-7A49A75BE501}" type="par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236E5C44-8D21-4E48-9DF4-109257C9C186}" type="sibTrans" cxnId="{19B1E358-02F7-4BB7-9977-6BBEFA5054C6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87059557-1CFD-4997-8289-2C7792CC8F9A}">
      <dgm:prSet/>
      <dgm:spPr/>
      <dgm:t>
        <a:bodyPr/>
        <a:lstStyle/>
        <a:p>
          <a:pPr algn="ctr"/>
          <a:r>
            <a:rPr lang="de-AT" b="1" dirty="0" smtClean="0">
              <a:solidFill>
                <a:srgbClr val="C00000"/>
              </a:solidFill>
            </a:rPr>
            <a:t>Limitations and Further Research</a:t>
          </a:r>
          <a:endParaRPr lang="en-US" altLang="zh-CN" b="1" dirty="0">
            <a:solidFill>
              <a:srgbClr val="C00000"/>
            </a:solidFill>
          </a:endParaRPr>
        </a:p>
      </dgm:t>
    </dgm:pt>
    <dgm:pt modelId="{8C1ADA49-C230-4C1A-8EB1-DFA70DE7E9A7}" type="par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1D2D6752-9BA3-4BA6-BEB4-14F37CC5A7E4}" type="sibTrans" cxnId="{4BA82011-F32E-411F-8EF1-41D211CF2160}">
      <dgm:prSet/>
      <dgm:spPr/>
      <dgm:t>
        <a:bodyPr/>
        <a:lstStyle/>
        <a:p>
          <a:pPr algn="ctr"/>
          <a:endParaRPr lang="en-US" altLang="zh-CN">
            <a:solidFill>
              <a:schemeClr val="bg1"/>
            </a:solidFill>
          </a:endParaRPr>
        </a:p>
      </dgm:t>
    </dgm:pt>
    <dgm:pt modelId="{983F4D7B-3684-45AF-AFB0-1F134EA20CE2}">
      <dgm:prSet phldrT="[Text]"/>
      <dgm:spPr/>
      <dgm:t>
        <a:bodyPr/>
        <a:lstStyle/>
        <a:p>
          <a:pPr algn="ctr"/>
          <a:r>
            <a:rPr lang="de-AT" dirty="0" smtClean="0"/>
            <a:t>Methodology</a:t>
          </a:r>
          <a:endParaRPr lang="en-US" altLang="zh-CN" dirty="0"/>
        </a:p>
      </dgm:t>
    </dgm:pt>
    <dgm:pt modelId="{61B72194-1887-44D9-B702-403ECAB4D19E}" type="par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FDD385DB-3356-4249-8004-85034D165251}" type="sibTrans" cxnId="{0BA39F81-2CF6-431C-8A1E-31308544E859}">
      <dgm:prSet/>
      <dgm:spPr/>
      <dgm:t>
        <a:bodyPr/>
        <a:lstStyle/>
        <a:p>
          <a:endParaRPr lang="zh-CN" altLang="en-US"/>
        </a:p>
      </dgm:t>
    </dgm:pt>
    <dgm:pt modelId="{4E1955FA-4594-462D-AC5D-D6E85E7E3B67}" type="pres">
      <dgm:prSet presAssocID="{703EB4AA-DD3E-40E4-AD49-FE95F11E2186}" presName="outerComposite" presStyleCnt="0">
        <dgm:presLayoutVars>
          <dgm:chMax val="5"/>
          <dgm:dir/>
          <dgm:resizeHandles val="exact"/>
        </dgm:presLayoutVars>
      </dgm:prSet>
      <dgm:spPr/>
    </dgm:pt>
    <dgm:pt modelId="{B9023F71-4A51-464D-A460-437718D0266B}" type="pres">
      <dgm:prSet presAssocID="{703EB4AA-DD3E-40E4-AD49-FE95F11E2186}" presName="dummyMaxCanvas" presStyleCnt="0">
        <dgm:presLayoutVars/>
      </dgm:prSet>
      <dgm:spPr/>
    </dgm:pt>
    <dgm:pt modelId="{47975CD6-9352-4D4D-B60D-A8DEC5E29DF1}" type="pres">
      <dgm:prSet presAssocID="{703EB4AA-DD3E-40E4-AD49-FE95F11E218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966C6D-2B2D-4F2E-9661-C9AAE16D1ECF}" type="pres">
      <dgm:prSet presAssocID="{703EB4AA-DD3E-40E4-AD49-FE95F11E218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D9B27A-7FA4-4741-BD98-DF467246ECE8}" type="pres">
      <dgm:prSet presAssocID="{703EB4AA-DD3E-40E4-AD49-FE95F11E218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0B8EA4-03B1-44AC-A8D2-465C81058B3E}" type="pres">
      <dgm:prSet presAssocID="{703EB4AA-DD3E-40E4-AD49-FE95F11E218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F5A615-B24D-4A3F-8152-2F18548F5AC0}" type="pres">
      <dgm:prSet presAssocID="{703EB4AA-DD3E-40E4-AD49-FE95F11E218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86B5D6-6045-4139-983A-660C643E4B42}" type="pres">
      <dgm:prSet presAssocID="{703EB4AA-DD3E-40E4-AD49-FE95F11E218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8D569C-F9AE-45D5-AC42-643F2CA8C74E}" type="pres">
      <dgm:prSet presAssocID="{703EB4AA-DD3E-40E4-AD49-FE95F11E218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C78E26-27EA-453D-9D9F-DAFDA72BDDE9}" type="pres">
      <dgm:prSet presAssocID="{703EB4AA-DD3E-40E4-AD49-FE95F11E218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48828-DD37-4C93-B187-C63AB13CF751}" type="pres">
      <dgm:prSet presAssocID="{703EB4AA-DD3E-40E4-AD49-FE95F11E218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1CC8B1-6025-43CD-8833-DFE409390511}" type="pres">
      <dgm:prSet presAssocID="{703EB4AA-DD3E-40E4-AD49-FE95F11E218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853421-9D86-4C2D-9A38-8EEF7574D6C6}" type="pres">
      <dgm:prSet presAssocID="{703EB4AA-DD3E-40E4-AD49-FE95F11E218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054D29-2DF1-4A0B-A140-8D66B84B862D}" type="pres">
      <dgm:prSet presAssocID="{703EB4AA-DD3E-40E4-AD49-FE95F11E218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42BC8C-F052-4C36-B99C-DC3099F23E16}" type="pres">
      <dgm:prSet presAssocID="{703EB4AA-DD3E-40E4-AD49-FE95F11E218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66E8CE-B495-4113-8412-CE73B87090ED}" type="pres">
      <dgm:prSet presAssocID="{703EB4AA-DD3E-40E4-AD49-FE95F11E218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A82011-F32E-411F-8EF1-41D211CF2160}" srcId="{703EB4AA-DD3E-40E4-AD49-FE95F11E2186}" destId="{87059557-1CFD-4997-8289-2C7792CC8F9A}" srcOrd="4" destOrd="0" parTransId="{8C1ADA49-C230-4C1A-8EB1-DFA70DE7E9A7}" sibTransId="{1D2D6752-9BA3-4BA6-BEB4-14F37CC5A7E4}"/>
    <dgm:cxn modelId="{EB5783F9-80D2-4E55-8AA2-3501DC013C40}" type="presOf" srcId="{3F5A61F8-3F05-46B4-B5BA-88F359748665}" destId="{3E0B8EA4-03B1-44AC-A8D2-465C81058B3E}" srcOrd="0" destOrd="0" presId="urn:microsoft.com/office/officeart/2005/8/layout/vProcess5"/>
    <dgm:cxn modelId="{FEB37467-0D8E-45DE-B1B6-272D62D4A5BE}" srcId="{703EB4AA-DD3E-40E4-AD49-FE95F11E2186}" destId="{EE3C3089-F9AB-48D9-90DE-80F049FDCC3B}" srcOrd="1" destOrd="0" parTransId="{852E76ED-746B-4A78-AC1C-48C44E2E37BF}" sibTransId="{79BDF3F1-CD32-44C5-BC5F-C2F6B1304137}"/>
    <dgm:cxn modelId="{7BDCBB8A-239C-49AD-8B26-456B32598CFB}" type="presOf" srcId="{95617F8D-B67F-4D9B-A5EE-F533FCFC8E41}" destId="{401CC8B1-6025-43CD-8833-DFE409390511}" srcOrd="1" destOrd="0" presId="urn:microsoft.com/office/officeart/2005/8/layout/vProcess5"/>
    <dgm:cxn modelId="{1A5D0239-223B-4463-9B52-FFB9A70DA8A4}" type="presOf" srcId="{87059557-1CFD-4997-8289-2C7792CC8F9A}" destId="{12F5A615-B24D-4A3F-8152-2F18548F5AC0}" srcOrd="0" destOrd="0" presId="urn:microsoft.com/office/officeart/2005/8/layout/vProcess5"/>
    <dgm:cxn modelId="{0BA39F81-2CF6-431C-8A1E-31308544E859}" srcId="{703EB4AA-DD3E-40E4-AD49-FE95F11E2186}" destId="{983F4D7B-3684-45AF-AFB0-1F134EA20CE2}" srcOrd="2" destOrd="0" parTransId="{61B72194-1887-44D9-B702-403ECAB4D19E}" sibTransId="{FDD385DB-3356-4249-8004-85034D165251}"/>
    <dgm:cxn modelId="{4194E112-A8E5-4826-A2B7-C84996DDAD1A}" type="presOf" srcId="{336E3B05-9F6B-468A-B2F6-9E21B1D9E5A0}" destId="{C786B5D6-6045-4139-983A-660C643E4B42}" srcOrd="0" destOrd="0" presId="urn:microsoft.com/office/officeart/2005/8/layout/vProcess5"/>
    <dgm:cxn modelId="{6520A662-5C12-407B-A302-20A468DD73F7}" type="presOf" srcId="{703EB4AA-DD3E-40E4-AD49-FE95F11E2186}" destId="{4E1955FA-4594-462D-AC5D-D6E85E7E3B67}" srcOrd="0" destOrd="0" presId="urn:microsoft.com/office/officeart/2005/8/layout/vProcess5"/>
    <dgm:cxn modelId="{B12D8E47-2722-43B5-8174-D0646B50C596}" type="presOf" srcId="{FDD385DB-3356-4249-8004-85034D165251}" destId="{A7C78E26-27EA-453D-9D9F-DAFDA72BDDE9}" srcOrd="0" destOrd="0" presId="urn:microsoft.com/office/officeart/2005/8/layout/vProcess5"/>
    <dgm:cxn modelId="{244575A3-9374-4D6B-8226-FBECEC30AA85}" type="presOf" srcId="{236E5C44-8D21-4E48-9DF4-109257C9C186}" destId="{3DC48828-DD37-4C93-B187-C63AB13CF751}" srcOrd="0" destOrd="0" presId="urn:microsoft.com/office/officeart/2005/8/layout/vProcess5"/>
    <dgm:cxn modelId="{FB5AF7B9-F0A2-4FDC-8BCE-B3FD4B835346}" type="presOf" srcId="{95617F8D-B67F-4D9B-A5EE-F533FCFC8E41}" destId="{47975CD6-9352-4D4D-B60D-A8DEC5E29DF1}" srcOrd="0" destOrd="0" presId="urn:microsoft.com/office/officeart/2005/8/layout/vProcess5"/>
    <dgm:cxn modelId="{A489240A-3FB6-4840-AA3B-6EFA2CA7ACB1}" type="presOf" srcId="{79BDF3F1-CD32-44C5-BC5F-C2F6B1304137}" destId="{4C8D569C-F9AE-45D5-AC42-643F2CA8C74E}" srcOrd="0" destOrd="0" presId="urn:microsoft.com/office/officeart/2005/8/layout/vProcess5"/>
    <dgm:cxn modelId="{4669F872-2A56-4E68-B873-1288651EBF4A}" type="presOf" srcId="{3F5A61F8-3F05-46B4-B5BA-88F359748665}" destId="{C042BC8C-F052-4C36-B99C-DC3099F23E16}" srcOrd="1" destOrd="0" presId="urn:microsoft.com/office/officeart/2005/8/layout/vProcess5"/>
    <dgm:cxn modelId="{29B6A2D3-10C6-4172-9666-2D5CD7955CBE}" type="presOf" srcId="{983F4D7B-3684-45AF-AFB0-1F134EA20CE2}" destId="{93054D29-2DF1-4A0B-A140-8D66B84B862D}" srcOrd="1" destOrd="0" presId="urn:microsoft.com/office/officeart/2005/8/layout/vProcess5"/>
    <dgm:cxn modelId="{D79621B1-3A20-4ADE-8333-47F899A640D9}" type="presOf" srcId="{87059557-1CFD-4997-8289-2C7792CC8F9A}" destId="{DE66E8CE-B495-4113-8412-CE73B87090ED}" srcOrd="1" destOrd="0" presId="urn:microsoft.com/office/officeart/2005/8/layout/vProcess5"/>
    <dgm:cxn modelId="{327E1FA8-54DC-41C8-825C-0DDFA8A54DA5}" type="presOf" srcId="{983F4D7B-3684-45AF-AFB0-1F134EA20CE2}" destId="{D9D9B27A-7FA4-4741-BD98-DF467246ECE8}" srcOrd="0" destOrd="0" presId="urn:microsoft.com/office/officeart/2005/8/layout/vProcess5"/>
    <dgm:cxn modelId="{19B1E358-02F7-4BB7-9977-6BBEFA5054C6}" srcId="{703EB4AA-DD3E-40E4-AD49-FE95F11E2186}" destId="{3F5A61F8-3F05-46B4-B5BA-88F359748665}" srcOrd="3" destOrd="0" parTransId="{05D9C060-B189-4C9D-9F09-7A49A75BE501}" sibTransId="{236E5C44-8D21-4E48-9DF4-109257C9C186}"/>
    <dgm:cxn modelId="{FBEF4A85-23D5-4456-9E17-2540B12D5EFF}" type="presOf" srcId="{EE3C3089-F9AB-48D9-90DE-80F049FDCC3B}" destId="{1F966C6D-2B2D-4F2E-9661-C9AAE16D1ECF}" srcOrd="0" destOrd="0" presId="urn:microsoft.com/office/officeart/2005/8/layout/vProcess5"/>
    <dgm:cxn modelId="{F64513E5-F55C-4509-BE24-F0B6AB1C7260}" srcId="{703EB4AA-DD3E-40E4-AD49-FE95F11E2186}" destId="{95617F8D-B67F-4D9B-A5EE-F533FCFC8E41}" srcOrd="0" destOrd="0" parTransId="{22C50308-4E70-453C-B3EB-EC49698F4B6C}" sibTransId="{336E3B05-9F6B-468A-B2F6-9E21B1D9E5A0}"/>
    <dgm:cxn modelId="{7FE2C91B-276C-4724-A421-49F8B14FFB0A}" type="presOf" srcId="{EE3C3089-F9AB-48D9-90DE-80F049FDCC3B}" destId="{23853421-9D86-4C2D-9A38-8EEF7574D6C6}" srcOrd="1" destOrd="0" presId="urn:microsoft.com/office/officeart/2005/8/layout/vProcess5"/>
    <dgm:cxn modelId="{201EFAEA-2F98-4278-A0C4-6DEFF7BB6B68}" type="presParOf" srcId="{4E1955FA-4594-462D-AC5D-D6E85E7E3B67}" destId="{B9023F71-4A51-464D-A460-437718D0266B}" srcOrd="0" destOrd="0" presId="urn:microsoft.com/office/officeart/2005/8/layout/vProcess5"/>
    <dgm:cxn modelId="{A01773EF-D02B-4114-98FB-57FCA1AAB39D}" type="presParOf" srcId="{4E1955FA-4594-462D-AC5D-D6E85E7E3B67}" destId="{47975CD6-9352-4D4D-B60D-A8DEC5E29DF1}" srcOrd="1" destOrd="0" presId="urn:microsoft.com/office/officeart/2005/8/layout/vProcess5"/>
    <dgm:cxn modelId="{FD158AC2-CEED-449D-8E4A-7862D27378E0}" type="presParOf" srcId="{4E1955FA-4594-462D-AC5D-D6E85E7E3B67}" destId="{1F966C6D-2B2D-4F2E-9661-C9AAE16D1ECF}" srcOrd="2" destOrd="0" presId="urn:microsoft.com/office/officeart/2005/8/layout/vProcess5"/>
    <dgm:cxn modelId="{AACF7F06-FACC-45CF-9DC8-AA662317FAAF}" type="presParOf" srcId="{4E1955FA-4594-462D-AC5D-D6E85E7E3B67}" destId="{D9D9B27A-7FA4-4741-BD98-DF467246ECE8}" srcOrd="3" destOrd="0" presId="urn:microsoft.com/office/officeart/2005/8/layout/vProcess5"/>
    <dgm:cxn modelId="{8EDD57D5-D797-4735-8B66-5703411CB5F7}" type="presParOf" srcId="{4E1955FA-4594-462D-AC5D-D6E85E7E3B67}" destId="{3E0B8EA4-03B1-44AC-A8D2-465C81058B3E}" srcOrd="4" destOrd="0" presId="urn:microsoft.com/office/officeart/2005/8/layout/vProcess5"/>
    <dgm:cxn modelId="{EEFF6891-2734-464F-933D-151F0030C413}" type="presParOf" srcId="{4E1955FA-4594-462D-AC5D-D6E85E7E3B67}" destId="{12F5A615-B24D-4A3F-8152-2F18548F5AC0}" srcOrd="5" destOrd="0" presId="urn:microsoft.com/office/officeart/2005/8/layout/vProcess5"/>
    <dgm:cxn modelId="{6FC68FF3-AA67-4DBB-A999-33F5725542E5}" type="presParOf" srcId="{4E1955FA-4594-462D-AC5D-D6E85E7E3B67}" destId="{C786B5D6-6045-4139-983A-660C643E4B42}" srcOrd="6" destOrd="0" presId="urn:microsoft.com/office/officeart/2005/8/layout/vProcess5"/>
    <dgm:cxn modelId="{E3B1DD1C-1247-47CE-8370-5EA6B7FAF5DB}" type="presParOf" srcId="{4E1955FA-4594-462D-AC5D-D6E85E7E3B67}" destId="{4C8D569C-F9AE-45D5-AC42-643F2CA8C74E}" srcOrd="7" destOrd="0" presId="urn:microsoft.com/office/officeart/2005/8/layout/vProcess5"/>
    <dgm:cxn modelId="{95953FD2-D375-48EE-85CF-B2D7DFB2FB52}" type="presParOf" srcId="{4E1955FA-4594-462D-AC5D-D6E85E7E3B67}" destId="{A7C78E26-27EA-453D-9D9F-DAFDA72BDDE9}" srcOrd="8" destOrd="0" presId="urn:microsoft.com/office/officeart/2005/8/layout/vProcess5"/>
    <dgm:cxn modelId="{B192285B-B5AE-475B-8F63-E62D198AD832}" type="presParOf" srcId="{4E1955FA-4594-462D-AC5D-D6E85E7E3B67}" destId="{3DC48828-DD37-4C93-B187-C63AB13CF751}" srcOrd="9" destOrd="0" presId="urn:microsoft.com/office/officeart/2005/8/layout/vProcess5"/>
    <dgm:cxn modelId="{F4032CD5-5C85-4F6A-B5EE-BFC34E9BAAC4}" type="presParOf" srcId="{4E1955FA-4594-462D-AC5D-D6E85E7E3B67}" destId="{401CC8B1-6025-43CD-8833-DFE409390511}" srcOrd="10" destOrd="0" presId="urn:microsoft.com/office/officeart/2005/8/layout/vProcess5"/>
    <dgm:cxn modelId="{E20D57F5-BE78-492B-89C6-755EF4DC7452}" type="presParOf" srcId="{4E1955FA-4594-462D-AC5D-D6E85E7E3B67}" destId="{23853421-9D86-4C2D-9A38-8EEF7574D6C6}" srcOrd="11" destOrd="0" presId="urn:microsoft.com/office/officeart/2005/8/layout/vProcess5"/>
    <dgm:cxn modelId="{97301756-D9EE-4B7F-8B96-F56FD808EB7B}" type="presParOf" srcId="{4E1955FA-4594-462D-AC5D-D6E85E7E3B67}" destId="{93054D29-2DF1-4A0B-A140-8D66B84B862D}" srcOrd="12" destOrd="0" presId="urn:microsoft.com/office/officeart/2005/8/layout/vProcess5"/>
    <dgm:cxn modelId="{F14ADC2A-5C96-4332-B117-A99A27657AC7}" type="presParOf" srcId="{4E1955FA-4594-462D-AC5D-D6E85E7E3B67}" destId="{C042BC8C-F052-4C36-B99C-DC3099F23E16}" srcOrd="13" destOrd="0" presId="urn:microsoft.com/office/officeart/2005/8/layout/vProcess5"/>
    <dgm:cxn modelId="{E15B7993-D9BB-4AF8-B474-43FFE698995B}" type="presParOf" srcId="{4E1955FA-4594-462D-AC5D-D6E85E7E3B67}" destId="{DE66E8CE-B495-4113-8412-CE73B87090E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75CD6-9352-4D4D-B60D-A8DEC5E29DF1}">
      <dsp:nvSpPr>
        <dsp:cNvPr id="0" name=""/>
        <dsp:cNvSpPr/>
      </dsp:nvSpPr>
      <dsp:spPr>
        <a:xfrm>
          <a:off x="0" y="0"/>
          <a:ext cx="6265416" cy="8165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0" kern="1200" dirty="0" smtClean="0">
              <a:solidFill>
                <a:schemeClr val="tx1"/>
              </a:solidFill>
            </a:rPr>
            <a:t>Theoretical Background</a:t>
          </a:r>
          <a:endParaRPr lang="en-US" altLang="zh-CN" sz="2900" b="0" kern="1200" dirty="0">
            <a:solidFill>
              <a:schemeClr val="tx1"/>
            </a:solidFill>
          </a:endParaRPr>
        </a:p>
      </dsp:txBody>
      <dsp:txXfrm>
        <a:off x="23917" y="23917"/>
        <a:ext cx="5288732" cy="768736"/>
      </dsp:txXfrm>
    </dsp:sp>
    <dsp:sp modelId="{1F966C6D-2B2D-4F2E-9661-C9AAE16D1ECF}">
      <dsp:nvSpPr>
        <dsp:cNvPr id="0" name=""/>
        <dsp:cNvSpPr/>
      </dsp:nvSpPr>
      <dsp:spPr>
        <a:xfrm>
          <a:off x="467871" y="92998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Literature review</a:t>
          </a:r>
          <a:endParaRPr lang="en-US" altLang="zh-CN" sz="2900" kern="1200" dirty="0"/>
        </a:p>
      </dsp:txBody>
      <dsp:txXfrm>
        <a:off x="491788" y="953900"/>
        <a:ext cx="5218939" cy="768736"/>
      </dsp:txXfrm>
    </dsp:sp>
    <dsp:sp modelId="{D9D9B27A-7FA4-4741-BD98-DF467246ECE8}">
      <dsp:nvSpPr>
        <dsp:cNvPr id="0" name=""/>
        <dsp:cNvSpPr/>
      </dsp:nvSpPr>
      <dsp:spPr>
        <a:xfrm>
          <a:off x="935743" y="1859966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Methodology</a:t>
          </a:r>
          <a:endParaRPr lang="en-US" altLang="zh-CN" sz="2900" kern="1200" dirty="0"/>
        </a:p>
      </dsp:txBody>
      <dsp:txXfrm>
        <a:off x="959660" y="1883883"/>
        <a:ext cx="5218939" cy="768736"/>
      </dsp:txXfrm>
    </dsp:sp>
    <dsp:sp modelId="{3E0B8EA4-03B1-44AC-A8D2-465C81058B3E}">
      <dsp:nvSpPr>
        <dsp:cNvPr id="0" name=""/>
        <dsp:cNvSpPr/>
      </dsp:nvSpPr>
      <dsp:spPr>
        <a:xfrm>
          <a:off x="1403615" y="2789949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Results and discussion</a:t>
          </a:r>
          <a:endParaRPr lang="en-US" altLang="zh-CN" sz="2900" kern="1200" dirty="0"/>
        </a:p>
      </dsp:txBody>
      <dsp:txXfrm>
        <a:off x="1427532" y="2813866"/>
        <a:ext cx="5218939" cy="768736"/>
      </dsp:txXfrm>
    </dsp:sp>
    <dsp:sp modelId="{12F5A615-B24D-4A3F-8152-2F18548F5AC0}">
      <dsp:nvSpPr>
        <dsp:cNvPr id="0" name=""/>
        <dsp:cNvSpPr/>
      </dsp:nvSpPr>
      <dsp:spPr>
        <a:xfrm>
          <a:off x="1871487" y="371993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Limitations and Further Research</a:t>
          </a:r>
          <a:endParaRPr lang="en-US" altLang="zh-CN" sz="2900" kern="1200" dirty="0"/>
        </a:p>
      </dsp:txBody>
      <dsp:txXfrm>
        <a:off x="1895404" y="3743850"/>
        <a:ext cx="5218939" cy="768736"/>
      </dsp:txXfrm>
    </dsp:sp>
    <dsp:sp modelId="{C786B5D6-6045-4139-983A-660C643E4B42}">
      <dsp:nvSpPr>
        <dsp:cNvPr id="0" name=""/>
        <dsp:cNvSpPr/>
      </dsp:nvSpPr>
      <dsp:spPr>
        <a:xfrm>
          <a:off x="5734645" y="596550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5854068" y="596550"/>
        <a:ext cx="291924" cy="399404"/>
      </dsp:txXfrm>
    </dsp:sp>
    <dsp:sp modelId="{4C8D569C-F9AE-45D5-AC42-643F2CA8C74E}">
      <dsp:nvSpPr>
        <dsp:cNvPr id="0" name=""/>
        <dsp:cNvSpPr/>
      </dsp:nvSpPr>
      <dsp:spPr>
        <a:xfrm>
          <a:off x="6202517" y="152653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6321940" y="1526533"/>
        <a:ext cx="291924" cy="399404"/>
      </dsp:txXfrm>
    </dsp:sp>
    <dsp:sp modelId="{A7C78E26-27EA-453D-9D9F-DAFDA72BDDE9}">
      <dsp:nvSpPr>
        <dsp:cNvPr id="0" name=""/>
        <dsp:cNvSpPr/>
      </dsp:nvSpPr>
      <dsp:spPr>
        <a:xfrm>
          <a:off x="6670389" y="2442907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6789812" y="2442907"/>
        <a:ext cx="291924" cy="399404"/>
      </dsp:txXfrm>
    </dsp:sp>
    <dsp:sp modelId="{3DC48828-DD37-4C93-B187-C63AB13CF751}">
      <dsp:nvSpPr>
        <dsp:cNvPr id="0" name=""/>
        <dsp:cNvSpPr/>
      </dsp:nvSpPr>
      <dsp:spPr>
        <a:xfrm>
          <a:off x="7138261" y="338196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7257684" y="3381963"/>
        <a:ext cx="291924" cy="399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75CD6-9352-4D4D-B60D-A8DEC5E29DF1}">
      <dsp:nvSpPr>
        <dsp:cNvPr id="0" name=""/>
        <dsp:cNvSpPr/>
      </dsp:nvSpPr>
      <dsp:spPr>
        <a:xfrm>
          <a:off x="0" y="0"/>
          <a:ext cx="6265416" cy="8165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1" kern="1200" dirty="0" smtClean="0">
              <a:solidFill>
                <a:srgbClr val="C00000"/>
              </a:solidFill>
            </a:rPr>
            <a:t>Theoretical Background</a:t>
          </a:r>
          <a:endParaRPr lang="en-US" altLang="zh-CN" sz="2900" b="1" kern="1200" dirty="0">
            <a:solidFill>
              <a:srgbClr val="C00000"/>
            </a:solidFill>
          </a:endParaRPr>
        </a:p>
      </dsp:txBody>
      <dsp:txXfrm>
        <a:off x="23917" y="23917"/>
        <a:ext cx="5288732" cy="768736"/>
      </dsp:txXfrm>
    </dsp:sp>
    <dsp:sp modelId="{1F966C6D-2B2D-4F2E-9661-C9AAE16D1ECF}">
      <dsp:nvSpPr>
        <dsp:cNvPr id="0" name=""/>
        <dsp:cNvSpPr/>
      </dsp:nvSpPr>
      <dsp:spPr>
        <a:xfrm>
          <a:off x="467871" y="92998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Literature review</a:t>
          </a:r>
          <a:endParaRPr lang="en-US" altLang="zh-CN" sz="2900" kern="1200" dirty="0"/>
        </a:p>
      </dsp:txBody>
      <dsp:txXfrm>
        <a:off x="491788" y="953900"/>
        <a:ext cx="5218939" cy="768736"/>
      </dsp:txXfrm>
    </dsp:sp>
    <dsp:sp modelId="{D9D9B27A-7FA4-4741-BD98-DF467246ECE8}">
      <dsp:nvSpPr>
        <dsp:cNvPr id="0" name=""/>
        <dsp:cNvSpPr/>
      </dsp:nvSpPr>
      <dsp:spPr>
        <a:xfrm>
          <a:off x="935743" y="1859966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Methodology</a:t>
          </a:r>
          <a:endParaRPr lang="en-US" altLang="zh-CN" sz="2900" kern="1200" dirty="0"/>
        </a:p>
      </dsp:txBody>
      <dsp:txXfrm>
        <a:off x="959660" y="1883883"/>
        <a:ext cx="5218939" cy="768736"/>
      </dsp:txXfrm>
    </dsp:sp>
    <dsp:sp modelId="{3E0B8EA4-03B1-44AC-A8D2-465C81058B3E}">
      <dsp:nvSpPr>
        <dsp:cNvPr id="0" name=""/>
        <dsp:cNvSpPr/>
      </dsp:nvSpPr>
      <dsp:spPr>
        <a:xfrm>
          <a:off x="1403615" y="2789949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Results and discussion</a:t>
          </a:r>
          <a:endParaRPr lang="en-US" altLang="zh-CN" sz="2900" kern="1200" dirty="0"/>
        </a:p>
      </dsp:txBody>
      <dsp:txXfrm>
        <a:off x="1427532" y="2813866"/>
        <a:ext cx="5218939" cy="768736"/>
      </dsp:txXfrm>
    </dsp:sp>
    <dsp:sp modelId="{12F5A615-B24D-4A3F-8152-2F18548F5AC0}">
      <dsp:nvSpPr>
        <dsp:cNvPr id="0" name=""/>
        <dsp:cNvSpPr/>
      </dsp:nvSpPr>
      <dsp:spPr>
        <a:xfrm>
          <a:off x="1871487" y="371993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Limitations and Further Research</a:t>
          </a:r>
          <a:endParaRPr lang="en-US" altLang="zh-CN" sz="2900" kern="1200" dirty="0"/>
        </a:p>
      </dsp:txBody>
      <dsp:txXfrm>
        <a:off x="1895404" y="3743850"/>
        <a:ext cx="5218939" cy="768736"/>
      </dsp:txXfrm>
    </dsp:sp>
    <dsp:sp modelId="{C786B5D6-6045-4139-983A-660C643E4B42}">
      <dsp:nvSpPr>
        <dsp:cNvPr id="0" name=""/>
        <dsp:cNvSpPr/>
      </dsp:nvSpPr>
      <dsp:spPr>
        <a:xfrm>
          <a:off x="5734645" y="596550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5854068" y="596550"/>
        <a:ext cx="291924" cy="399404"/>
      </dsp:txXfrm>
    </dsp:sp>
    <dsp:sp modelId="{4C8D569C-F9AE-45D5-AC42-643F2CA8C74E}">
      <dsp:nvSpPr>
        <dsp:cNvPr id="0" name=""/>
        <dsp:cNvSpPr/>
      </dsp:nvSpPr>
      <dsp:spPr>
        <a:xfrm>
          <a:off x="6202517" y="152653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6321940" y="1526533"/>
        <a:ext cx="291924" cy="399404"/>
      </dsp:txXfrm>
    </dsp:sp>
    <dsp:sp modelId="{A7C78E26-27EA-453D-9D9F-DAFDA72BDDE9}">
      <dsp:nvSpPr>
        <dsp:cNvPr id="0" name=""/>
        <dsp:cNvSpPr/>
      </dsp:nvSpPr>
      <dsp:spPr>
        <a:xfrm>
          <a:off x="6670389" y="2442907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6789812" y="2442907"/>
        <a:ext cx="291924" cy="399404"/>
      </dsp:txXfrm>
    </dsp:sp>
    <dsp:sp modelId="{3DC48828-DD37-4C93-B187-C63AB13CF751}">
      <dsp:nvSpPr>
        <dsp:cNvPr id="0" name=""/>
        <dsp:cNvSpPr/>
      </dsp:nvSpPr>
      <dsp:spPr>
        <a:xfrm>
          <a:off x="7138261" y="338196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7257684" y="3381963"/>
        <a:ext cx="291924" cy="399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75CD6-9352-4D4D-B60D-A8DEC5E29DF1}">
      <dsp:nvSpPr>
        <dsp:cNvPr id="0" name=""/>
        <dsp:cNvSpPr/>
      </dsp:nvSpPr>
      <dsp:spPr>
        <a:xfrm>
          <a:off x="0" y="0"/>
          <a:ext cx="6265416" cy="8165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0" kern="1200" dirty="0" smtClean="0">
              <a:solidFill>
                <a:schemeClr val="tx1"/>
              </a:solidFill>
            </a:rPr>
            <a:t>Theoretical Background</a:t>
          </a:r>
          <a:endParaRPr lang="en-US" altLang="zh-CN" sz="2900" b="0" kern="1200" dirty="0">
            <a:solidFill>
              <a:schemeClr val="tx1"/>
            </a:solidFill>
          </a:endParaRPr>
        </a:p>
      </dsp:txBody>
      <dsp:txXfrm>
        <a:off x="23917" y="23917"/>
        <a:ext cx="5288732" cy="768736"/>
      </dsp:txXfrm>
    </dsp:sp>
    <dsp:sp modelId="{1F966C6D-2B2D-4F2E-9661-C9AAE16D1ECF}">
      <dsp:nvSpPr>
        <dsp:cNvPr id="0" name=""/>
        <dsp:cNvSpPr/>
      </dsp:nvSpPr>
      <dsp:spPr>
        <a:xfrm>
          <a:off x="467871" y="92998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1" kern="1200" dirty="0" smtClean="0">
              <a:solidFill>
                <a:srgbClr val="C00000"/>
              </a:solidFill>
            </a:rPr>
            <a:t>Literature review</a:t>
          </a:r>
          <a:endParaRPr lang="en-US" altLang="zh-CN" sz="2900" b="1" kern="1200" dirty="0">
            <a:solidFill>
              <a:srgbClr val="C00000"/>
            </a:solidFill>
          </a:endParaRPr>
        </a:p>
      </dsp:txBody>
      <dsp:txXfrm>
        <a:off x="491788" y="953900"/>
        <a:ext cx="5218939" cy="768736"/>
      </dsp:txXfrm>
    </dsp:sp>
    <dsp:sp modelId="{D9D9B27A-7FA4-4741-BD98-DF467246ECE8}">
      <dsp:nvSpPr>
        <dsp:cNvPr id="0" name=""/>
        <dsp:cNvSpPr/>
      </dsp:nvSpPr>
      <dsp:spPr>
        <a:xfrm>
          <a:off x="935743" y="1859966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Methodology</a:t>
          </a:r>
          <a:endParaRPr lang="en-US" altLang="zh-CN" sz="2900" kern="1200" dirty="0"/>
        </a:p>
      </dsp:txBody>
      <dsp:txXfrm>
        <a:off x="959660" y="1883883"/>
        <a:ext cx="5218939" cy="768736"/>
      </dsp:txXfrm>
    </dsp:sp>
    <dsp:sp modelId="{3E0B8EA4-03B1-44AC-A8D2-465C81058B3E}">
      <dsp:nvSpPr>
        <dsp:cNvPr id="0" name=""/>
        <dsp:cNvSpPr/>
      </dsp:nvSpPr>
      <dsp:spPr>
        <a:xfrm>
          <a:off x="1403615" y="2789949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Results and discussion</a:t>
          </a:r>
          <a:endParaRPr lang="en-US" altLang="zh-CN" sz="2900" kern="1200" dirty="0"/>
        </a:p>
      </dsp:txBody>
      <dsp:txXfrm>
        <a:off x="1427532" y="2813866"/>
        <a:ext cx="5218939" cy="768736"/>
      </dsp:txXfrm>
    </dsp:sp>
    <dsp:sp modelId="{12F5A615-B24D-4A3F-8152-2F18548F5AC0}">
      <dsp:nvSpPr>
        <dsp:cNvPr id="0" name=""/>
        <dsp:cNvSpPr/>
      </dsp:nvSpPr>
      <dsp:spPr>
        <a:xfrm>
          <a:off x="1871487" y="371993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Limitations and Further Research</a:t>
          </a:r>
          <a:endParaRPr lang="en-US" altLang="zh-CN" sz="2900" kern="1200" dirty="0"/>
        </a:p>
      </dsp:txBody>
      <dsp:txXfrm>
        <a:off x="1895404" y="3743850"/>
        <a:ext cx="5218939" cy="768736"/>
      </dsp:txXfrm>
    </dsp:sp>
    <dsp:sp modelId="{C786B5D6-6045-4139-983A-660C643E4B42}">
      <dsp:nvSpPr>
        <dsp:cNvPr id="0" name=""/>
        <dsp:cNvSpPr/>
      </dsp:nvSpPr>
      <dsp:spPr>
        <a:xfrm>
          <a:off x="5734645" y="596550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5854068" y="596550"/>
        <a:ext cx="291924" cy="399404"/>
      </dsp:txXfrm>
    </dsp:sp>
    <dsp:sp modelId="{4C8D569C-F9AE-45D5-AC42-643F2CA8C74E}">
      <dsp:nvSpPr>
        <dsp:cNvPr id="0" name=""/>
        <dsp:cNvSpPr/>
      </dsp:nvSpPr>
      <dsp:spPr>
        <a:xfrm>
          <a:off x="6202517" y="152653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6321940" y="1526533"/>
        <a:ext cx="291924" cy="399404"/>
      </dsp:txXfrm>
    </dsp:sp>
    <dsp:sp modelId="{A7C78E26-27EA-453D-9D9F-DAFDA72BDDE9}">
      <dsp:nvSpPr>
        <dsp:cNvPr id="0" name=""/>
        <dsp:cNvSpPr/>
      </dsp:nvSpPr>
      <dsp:spPr>
        <a:xfrm>
          <a:off x="6670389" y="2442907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6789812" y="2442907"/>
        <a:ext cx="291924" cy="399404"/>
      </dsp:txXfrm>
    </dsp:sp>
    <dsp:sp modelId="{3DC48828-DD37-4C93-B187-C63AB13CF751}">
      <dsp:nvSpPr>
        <dsp:cNvPr id="0" name=""/>
        <dsp:cNvSpPr/>
      </dsp:nvSpPr>
      <dsp:spPr>
        <a:xfrm>
          <a:off x="7138261" y="338196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7257684" y="3381963"/>
        <a:ext cx="291924" cy="399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75CD6-9352-4D4D-B60D-A8DEC5E29DF1}">
      <dsp:nvSpPr>
        <dsp:cNvPr id="0" name=""/>
        <dsp:cNvSpPr/>
      </dsp:nvSpPr>
      <dsp:spPr>
        <a:xfrm>
          <a:off x="0" y="0"/>
          <a:ext cx="6265416" cy="8165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0" kern="1200" dirty="0" smtClean="0">
              <a:solidFill>
                <a:schemeClr val="tx1"/>
              </a:solidFill>
            </a:rPr>
            <a:t>Theoretical Background</a:t>
          </a:r>
          <a:endParaRPr lang="en-US" altLang="zh-CN" sz="2900" b="0" kern="1200" dirty="0">
            <a:solidFill>
              <a:schemeClr val="tx1"/>
            </a:solidFill>
          </a:endParaRPr>
        </a:p>
      </dsp:txBody>
      <dsp:txXfrm>
        <a:off x="23917" y="23917"/>
        <a:ext cx="5288732" cy="768736"/>
      </dsp:txXfrm>
    </dsp:sp>
    <dsp:sp modelId="{1F966C6D-2B2D-4F2E-9661-C9AAE16D1ECF}">
      <dsp:nvSpPr>
        <dsp:cNvPr id="0" name=""/>
        <dsp:cNvSpPr/>
      </dsp:nvSpPr>
      <dsp:spPr>
        <a:xfrm>
          <a:off x="467871" y="92998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0" kern="1200" dirty="0" smtClean="0">
              <a:solidFill>
                <a:schemeClr val="tx1"/>
              </a:solidFill>
            </a:rPr>
            <a:t>Literature review</a:t>
          </a:r>
          <a:endParaRPr lang="en-US" altLang="zh-CN" sz="2900" b="0" kern="1200" dirty="0">
            <a:solidFill>
              <a:schemeClr val="tx1"/>
            </a:solidFill>
          </a:endParaRPr>
        </a:p>
      </dsp:txBody>
      <dsp:txXfrm>
        <a:off x="491788" y="953900"/>
        <a:ext cx="5218939" cy="768736"/>
      </dsp:txXfrm>
    </dsp:sp>
    <dsp:sp modelId="{D9D9B27A-7FA4-4741-BD98-DF467246ECE8}">
      <dsp:nvSpPr>
        <dsp:cNvPr id="0" name=""/>
        <dsp:cNvSpPr/>
      </dsp:nvSpPr>
      <dsp:spPr>
        <a:xfrm>
          <a:off x="935743" y="1859966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1" kern="1200" dirty="0" smtClean="0">
              <a:solidFill>
                <a:srgbClr val="C00000"/>
              </a:solidFill>
            </a:rPr>
            <a:t>Methodology</a:t>
          </a:r>
          <a:endParaRPr lang="en-US" altLang="zh-CN" sz="2900" b="1" kern="1200" dirty="0">
            <a:solidFill>
              <a:srgbClr val="C00000"/>
            </a:solidFill>
          </a:endParaRPr>
        </a:p>
      </dsp:txBody>
      <dsp:txXfrm>
        <a:off x="959660" y="1883883"/>
        <a:ext cx="5218939" cy="768736"/>
      </dsp:txXfrm>
    </dsp:sp>
    <dsp:sp modelId="{3E0B8EA4-03B1-44AC-A8D2-465C81058B3E}">
      <dsp:nvSpPr>
        <dsp:cNvPr id="0" name=""/>
        <dsp:cNvSpPr/>
      </dsp:nvSpPr>
      <dsp:spPr>
        <a:xfrm>
          <a:off x="1403615" y="2789949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Results and discussion</a:t>
          </a:r>
          <a:endParaRPr lang="en-US" altLang="zh-CN" sz="2900" kern="1200" dirty="0"/>
        </a:p>
      </dsp:txBody>
      <dsp:txXfrm>
        <a:off x="1427532" y="2813866"/>
        <a:ext cx="5218939" cy="768736"/>
      </dsp:txXfrm>
    </dsp:sp>
    <dsp:sp modelId="{12F5A615-B24D-4A3F-8152-2F18548F5AC0}">
      <dsp:nvSpPr>
        <dsp:cNvPr id="0" name=""/>
        <dsp:cNvSpPr/>
      </dsp:nvSpPr>
      <dsp:spPr>
        <a:xfrm>
          <a:off x="1871487" y="371993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Limitations and Further Research</a:t>
          </a:r>
          <a:endParaRPr lang="en-US" altLang="zh-CN" sz="2900" kern="1200" dirty="0"/>
        </a:p>
      </dsp:txBody>
      <dsp:txXfrm>
        <a:off x="1895404" y="3743850"/>
        <a:ext cx="5218939" cy="768736"/>
      </dsp:txXfrm>
    </dsp:sp>
    <dsp:sp modelId="{C786B5D6-6045-4139-983A-660C643E4B42}">
      <dsp:nvSpPr>
        <dsp:cNvPr id="0" name=""/>
        <dsp:cNvSpPr/>
      </dsp:nvSpPr>
      <dsp:spPr>
        <a:xfrm>
          <a:off x="5734645" y="596550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5854068" y="596550"/>
        <a:ext cx="291924" cy="399404"/>
      </dsp:txXfrm>
    </dsp:sp>
    <dsp:sp modelId="{4C8D569C-F9AE-45D5-AC42-643F2CA8C74E}">
      <dsp:nvSpPr>
        <dsp:cNvPr id="0" name=""/>
        <dsp:cNvSpPr/>
      </dsp:nvSpPr>
      <dsp:spPr>
        <a:xfrm>
          <a:off x="6202517" y="152653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6321940" y="1526533"/>
        <a:ext cx="291924" cy="399404"/>
      </dsp:txXfrm>
    </dsp:sp>
    <dsp:sp modelId="{A7C78E26-27EA-453D-9D9F-DAFDA72BDDE9}">
      <dsp:nvSpPr>
        <dsp:cNvPr id="0" name=""/>
        <dsp:cNvSpPr/>
      </dsp:nvSpPr>
      <dsp:spPr>
        <a:xfrm>
          <a:off x="6670389" y="2442907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6789812" y="2442907"/>
        <a:ext cx="291924" cy="399404"/>
      </dsp:txXfrm>
    </dsp:sp>
    <dsp:sp modelId="{3DC48828-DD37-4C93-B187-C63AB13CF751}">
      <dsp:nvSpPr>
        <dsp:cNvPr id="0" name=""/>
        <dsp:cNvSpPr/>
      </dsp:nvSpPr>
      <dsp:spPr>
        <a:xfrm>
          <a:off x="7138261" y="338196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7257684" y="3381963"/>
        <a:ext cx="291924" cy="39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75CD6-9352-4D4D-B60D-A8DEC5E29DF1}">
      <dsp:nvSpPr>
        <dsp:cNvPr id="0" name=""/>
        <dsp:cNvSpPr/>
      </dsp:nvSpPr>
      <dsp:spPr>
        <a:xfrm>
          <a:off x="0" y="0"/>
          <a:ext cx="6265416" cy="8165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0" kern="1200" dirty="0" smtClean="0">
              <a:solidFill>
                <a:schemeClr val="tx1"/>
              </a:solidFill>
            </a:rPr>
            <a:t>Theoretical Background</a:t>
          </a:r>
          <a:endParaRPr lang="en-US" altLang="zh-CN" sz="2900" b="0" kern="1200" dirty="0">
            <a:solidFill>
              <a:schemeClr val="tx1"/>
            </a:solidFill>
          </a:endParaRPr>
        </a:p>
      </dsp:txBody>
      <dsp:txXfrm>
        <a:off x="23917" y="23917"/>
        <a:ext cx="5288732" cy="768736"/>
      </dsp:txXfrm>
    </dsp:sp>
    <dsp:sp modelId="{1F966C6D-2B2D-4F2E-9661-C9AAE16D1ECF}">
      <dsp:nvSpPr>
        <dsp:cNvPr id="0" name=""/>
        <dsp:cNvSpPr/>
      </dsp:nvSpPr>
      <dsp:spPr>
        <a:xfrm>
          <a:off x="467871" y="92998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0" kern="1200" dirty="0" smtClean="0">
              <a:solidFill>
                <a:schemeClr val="tx1"/>
              </a:solidFill>
            </a:rPr>
            <a:t>Literature review</a:t>
          </a:r>
          <a:endParaRPr lang="en-US" altLang="zh-CN" sz="2900" b="0" kern="1200" dirty="0">
            <a:solidFill>
              <a:schemeClr val="tx1"/>
            </a:solidFill>
          </a:endParaRPr>
        </a:p>
      </dsp:txBody>
      <dsp:txXfrm>
        <a:off x="491788" y="953900"/>
        <a:ext cx="5218939" cy="768736"/>
      </dsp:txXfrm>
    </dsp:sp>
    <dsp:sp modelId="{D9D9B27A-7FA4-4741-BD98-DF467246ECE8}">
      <dsp:nvSpPr>
        <dsp:cNvPr id="0" name=""/>
        <dsp:cNvSpPr/>
      </dsp:nvSpPr>
      <dsp:spPr>
        <a:xfrm>
          <a:off x="935743" y="1859966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Methodology</a:t>
          </a:r>
          <a:endParaRPr lang="en-US" altLang="zh-CN" sz="2900" kern="1200" dirty="0"/>
        </a:p>
      </dsp:txBody>
      <dsp:txXfrm>
        <a:off x="959660" y="1883883"/>
        <a:ext cx="5218939" cy="768736"/>
      </dsp:txXfrm>
    </dsp:sp>
    <dsp:sp modelId="{3E0B8EA4-03B1-44AC-A8D2-465C81058B3E}">
      <dsp:nvSpPr>
        <dsp:cNvPr id="0" name=""/>
        <dsp:cNvSpPr/>
      </dsp:nvSpPr>
      <dsp:spPr>
        <a:xfrm>
          <a:off x="1403615" y="2789949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b="1" kern="1200" dirty="0" smtClean="0">
              <a:solidFill>
                <a:srgbClr val="C00000"/>
              </a:solidFill>
            </a:rPr>
            <a:t>Results and discussion</a:t>
          </a:r>
          <a:endParaRPr lang="en-US" altLang="zh-CN" sz="2900" b="1" kern="1200" dirty="0">
            <a:solidFill>
              <a:srgbClr val="C00000"/>
            </a:solidFill>
          </a:endParaRPr>
        </a:p>
      </dsp:txBody>
      <dsp:txXfrm>
        <a:off x="1427532" y="2813866"/>
        <a:ext cx="5218939" cy="768736"/>
      </dsp:txXfrm>
    </dsp:sp>
    <dsp:sp modelId="{12F5A615-B24D-4A3F-8152-2F18548F5AC0}">
      <dsp:nvSpPr>
        <dsp:cNvPr id="0" name=""/>
        <dsp:cNvSpPr/>
      </dsp:nvSpPr>
      <dsp:spPr>
        <a:xfrm>
          <a:off x="1871487" y="371993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Limitations and Further Research</a:t>
          </a:r>
          <a:endParaRPr lang="en-US" altLang="zh-CN" sz="2900" kern="1200" dirty="0"/>
        </a:p>
      </dsp:txBody>
      <dsp:txXfrm>
        <a:off x="1895404" y="3743850"/>
        <a:ext cx="5218939" cy="768736"/>
      </dsp:txXfrm>
    </dsp:sp>
    <dsp:sp modelId="{C786B5D6-6045-4139-983A-660C643E4B42}">
      <dsp:nvSpPr>
        <dsp:cNvPr id="0" name=""/>
        <dsp:cNvSpPr/>
      </dsp:nvSpPr>
      <dsp:spPr>
        <a:xfrm>
          <a:off x="5734645" y="596550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5854068" y="596550"/>
        <a:ext cx="291924" cy="399404"/>
      </dsp:txXfrm>
    </dsp:sp>
    <dsp:sp modelId="{4C8D569C-F9AE-45D5-AC42-643F2CA8C74E}">
      <dsp:nvSpPr>
        <dsp:cNvPr id="0" name=""/>
        <dsp:cNvSpPr/>
      </dsp:nvSpPr>
      <dsp:spPr>
        <a:xfrm>
          <a:off x="6202517" y="152653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6321940" y="1526533"/>
        <a:ext cx="291924" cy="399404"/>
      </dsp:txXfrm>
    </dsp:sp>
    <dsp:sp modelId="{A7C78E26-27EA-453D-9D9F-DAFDA72BDDE9}">
      <dsp:nvSpPr>
        <dsp:cNvPr id="0" name=""/>
        <dsp:cNvSpPr/>
      </dsp:nvSpPr>
      <dsp:spPr>
        <a:xfrm>
          <a:off x="6670389" y="2442907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6789812" y="2442907"/>
        <a:ext cx="291924" cy="399404"/>
      </dsp:txXfrm>
    </dsp:sp>
    <dsp:sp modelId="{3DC48828-DD37-4C93-B187-C63AB13CF751}">
      <dsp:nvSpPr>
        <dsp:cNvPr id="0" name=""/>
        <dsp:cNvSpPr/>
      </dsp:nvSpPr>
      <dsp:spPr>
        <a:xfrm>
          <a:off x="7138261" y="338196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7257684" y="3381963"/>
        <a:ext cx="291924" cy="399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75CD6-9352-4D4D-B60D-A8DEC5E29DF1}">
      <dsp:nvSpPr>
        <dsp:cNvPr id="0" name=""/>
        <dsp:cNvSpPr/>
      </dsp:nvSpPr>
      <dsp:spPr>
        <a:xfrm>
          <a:off x="0" y="0"/>
          <a:ext cx="6265416" cy="8165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b="0" kern="1200" dirty="0" smtClean="0">
              <a:solidFill>
                <a:schemeClr val="tx1"/>
              </a:solidFill>
            </a:rPr>
            <a:t>Theoretical Background</a:t>
          </a:r>
          <a:endParaRPr lang="en-US" altLang="zh-CN" sz="2800" b="0" kern="1200" dirty="0">
            <a:solidFill>
              <a:schemeClr val="tx1"/>
            </a:solidFill>
          </a:endParaRPr>
        </a:p>
      </dsp:txBody>
      <dsp:txXfrm>
        <a:off x="23917" y="23917"/>
        <a:ext cx="5288732" cy="768736"/>
      </dsp:txXfrm>
    </dsp:sp>
    <dsp:sp modelId="{1F966C6D-2B2D-4F2E-9661-C9AAE16D1ECF}">
      <dsp:nvSpPr>
        <dsp:cNvPr id="0" name=""/>
        <dsp:cNvSpPr/>
      </dsp:nvSpPr>
      <dsp:spPr>
        <a:xfrm>
          <a:off x="467871" y="92998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b="0" kern="1200" dirty="0" smtClean="0">
              <a:solidFill>
                <a:schemeClr val="tx1"/>
              </a:solidFill>
            </a:rPr>
            <a:t>Literature review</a:t>
          </a:r>
          <a:endParaRPr lang="en-US" altLang="zh-CN" sz="2800" b="0" kern="1200" dirty="0">
            <a:solidFill>
              <a:schemeClr val="tx1"/>
            </a:solidFill>
          </a:endParaRPr>
        </a:p>
      </dsp:txBody>
      <dsp:txXfrm>
        <a:off x="491788" y="953900"/>
        <a:ext cx="5218939" cy="768736"/>
      </dsp:txXfrm>
    </dsp:sp>
    <dsp:sp modelId="{D9D9B27A-7FA4-4741-BD98-DF467246ECE8}">
      <dsp:nvSpPr>
        <dsp:cNvPr id="0" name=""/>
        <dsp:cNvSpPr/>
      </dsp:nvSpPr>
      <dsp:spPr>
        <a:xfrm>
          <a:off x="935743" y="1859966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dirty="0" smtClean="0"/>
            <a:t>Methodology</a:t>
          </a:r>
          <a:endParaRPr lang="en-US" altLang="zh-CN" sz="2800" kern="1200" dirty="0"/>
        </a:p>
      </dsp:txBody>
      <dsp:txXfrm>
        <a:off x="959660" y="1883883"/>
        <a:ext cx="5218939" cy="768736"/>
      </dsp:txXfrm>
    </dsp:sp>
    <dsp:sp modelId="{3E0B8EA4-03B1-44AC-A8D2-465C81058B3E}">
      <dsp:nvSpPr>
        <dsp:cNvPr id="0" name=""/>
        <dsp:cNvSpPr/>
      </dsp:nvSpPr>
      <dsp:spPr>
        <a:xfrm>
          <a:off x="1403615" y="2789949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b="0" kern="1200" dirty="0" smtClean="0">
              <a:solidFill>
                <a:schemeClr val="tx1"/>
              </a:solidFill>
            </a:rPr>
            <a:t>Results and discussion</a:t>
          </a:r>
          <a:endParaRPr lang="en-US" altLang="zh-CN" sz="2800" b="0" kern="1200" dirty="0">
            <a:solidFill>
              <a:schemeClr val="tx1"/>
            </a:solidFill>
          </a:endParaRPr>
        </a:p>
      </dsp:txBody>
      <dsp:txXfrm>
        <a:off x="1427532" y="2813866"/>
        <a:ext cx="5218939" cy="768736"/>
      </dsp:txXfrm>
    </dsp:sp>
    <dsp:sp modelId="{12F5A615-B24D-4A3F-8152-2F18548F5AC0}">
      <dsp:nvSpPr>
        <dsp:cNvPr id="0" name=""/>
        <dsp:cNvSpPr/>
      </dsp:nvSpPr>
      <dsp:spPr>
        <a:xfrm>
          <a:off x="1871487" y="3719933"/>
          <a:ext cx="6265416" cy="816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b="1" kern="1200" dirty="0" smtClean="0">
              <a:solidFill>
                <a:srgbClr val="C00000"/>
              </a:solidFill>
            </a:rPr>
            <a:t>Limitations and Further Research</a:t>
          </a:r>
          <a:endParaRPr lang="en-US" altLang="zh-CN" sz="2800" b="1" kern="1200" dirty="0">
            <a:solidFill>
              <a:srgbClr val="C00000"/>
            </a:solidFill>
          </a:endParaRPr>
        </a:p>
      </dsp:txBody>
      <dsp:txXfrm>
        <a:off x="1895404" y="3743850"/>
        <a:ext cx="5218939" cy="768736"/>
      </dsp:txXfrm>
    </dsp:sp>
    <dsp:sp modelId="{C786B5D6-6045-4139-983A-660C643E4B42}">
      <dsp:nvSpPr>
        <dsp:cNvPr id="0" name=""/>
        <dsp:cNvSpPr/>
      </dsp:nvSpPr>
      <dsp:spPr>
        <a:xfrm>
          <a:off x="5734645" y="596550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5854068" y="596550"/>
        <a:ext cx="291924" cy="399404"/>
      </dsp:txXfrm>
    </dsp:sp>
    <dsp:sp modelId="{4C8D569C-F9AE-45D5-AC42-643F2CA8C74E}">
      <dsp:nvSpPr>
        <dsp:cNvPr id="0" name=""/>
        <dsp:cNvSpPr/>
      </dsp:nvSpPr>
      <dsp:spPr>
        <a:xfrm>
          <a:off x="6202517" y="152653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6321940" y="1526533"/>
        <a:ext cx="291924" cy="399404"/>
      </dsp:txXfrm>
    </dsp:sp>
    <dsp:sp modelId="{A7C78E26-27EA-453D-9D9F-DAFDA72BDDE9}">
      <dsp:nvSpPr>
        <dsp:cNvPr id="0" name=""/>
        <dsp:cNvSpPr/>
      </dsp:nvSpPr>
      <dsp:spPr>
        <a:xfrm>
          <a:off x="6670389" y="2442907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6789812" y="2442907"/>
        <a:ext cx="291924" cy="399404"/>
      </dsp:txXfrm>
    </dsp:sp>
    <dsp:sp modelId="{3DC48828-DD37-4C93-B187-C63AB13CF751}">
      <dsp:nvSpPr>
        <dsp:cNvPr id="0" name=""/>
        <dsp:cNvSpPr/>
      </dsp:nvSpPr>
      <dsp:spPr>
        <a:xfrm>
          <a:off x="7138261" y="3381963"/>
          <a:ext cx="530770" cy="5307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>
            <a:solidFill>
              <a:schemeClr val="bg1"/>
            </a:solidFill>
          </a:endParaRPr>
        </a:p>
      </dsp:txBody>
      <dsp:txXfrm>
        <a:off x="7257684" y="3381963"/>
        <a:ext cx="291924" cy="39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09.05.2017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1988840"/>
            <a:ext cx="7776864" cy="1470025"/>
          </a:xfrm>
          <a:ln>
            <a:noFill/>
          </a:ln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5904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Name, University, Country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52741"/>
            <a:ext cx="2376264" cy="158473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683568" y="3573016"/>
            <a:ext cx="7776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www.tourism-student-conference.com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4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Heading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AT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F933-4CCF-400C-B85E-213ACAFF80D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6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Heading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8FEE-CBF9-453D-A54B-9C8A6133C25E}" type="slidenum">
              <a:rPr lang="de-DE" smtClean="0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67543" y="1556792"/>
            <a:ext cx="8208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6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6201-6C0A-45C0-A20A-D4D777C995B7}" type="slidenum">
              <a:rPr lang="de-DE" smtClean="0"/>
              <a:pPr/>
              <a:t>‹#›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2915816" y="64037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smtClean="0">
                <a:solidFill>
                  <a:srgbClr val="FF0000"/>
                </a:solidFill>
                <a:latin typeface="Helvetica 45 Light" pitchFamily="34" charset="0"/>
              </a:rPr>
              <a:t>ISCONTOUR 2017</a:t>
            </a:r>
            <a:endParaRPr lang="de-AT" sz="1200" b="1" dirty="0">
              <a:solidFill>
                <a:srgbClr val="FF0000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5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45 Light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F933-4CCF-400C-B85E-213ACAFF80D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283944"/>
            <a:ext cx="1558615" cy="5548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81328"/>
            <a:ext cx="155861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queentyhuang@hotmail.com" TargetMode="External"/><Relationship Id="rId2" Type="http://schemas.openxmlformats.org/officeDocument/2006/relationships/hyperlink" Target="mailto:s136313@ift.edu.m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Do People Buy Luxury Products? </a:t>
            </a:r>
            <a:br>
              <a:rPr lang="en-US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YinYi Huang, Queenty</a:t>
            </a:r>
            <a:endParaRPr lang="de-AT" dirty="0"/>
          </a:p>
          <a:p>
            <a:r>
              <a:rPr lang="en-US" dirty="0" smtClean="0"/>
              <a:t>Institute </a:t>
            </a:r>
            <a:r>
              <a:rPr lang="en-US" dirty="0"/>
              <a:t>for Tourism Studies, Macau, China</a:t>
            </a:r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Concept of luxury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Products with particular brands </a:t>
            </a:r>
            <a:r>
              <a:rPr lang="en-US" altLang="zh-CN" sz="2000" dirty="0"/>
              <a:t>which can bring prestige and reputation to </a:t>
            </a:r>
            <a:r>
              <a:rPr lang="en-US" altLang="zh-CN" sz="2000" dirty="0" smtClean="0"/>
              <a:t>owners</a:t>
            </a:r>
          </a:p>
          <a:p>
            <a:r>
              <a:rPr lang="en-US" altLang="zh-CN" sz="2000" dirty="0" smtClean="0"/>
              <a:t>Provide </a:t>
            </a:r>
            <a:r>
              <a:rPr lang="en-US" altLang="zh-CN" sz="2000" dirty="0"/>
              <a:t>emotional benefits to the users (</a:t>
            </a:r>
            <a:r>
              <a:rPr lang="en-US" altLang="zh-CN" sz="2000" dirty="0" err="1"/>
              <a:t>Sheth</a:t>
            </a:r>
            <a:r>
              <a:rPr lang="en-US" altLang="zh-CN" sz="2000" dirty="0"/>
              <a:t>, Newman &amp; Gross, 1991).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35240" b="48399"/>
          <a:stretch/>
        </p:blipFill>
        <p:spPr>
          <a:xfrm>
            <a:off x="611560" y="3212976"/>
            <a:ext cx="748883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Perceptions of luxury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Different use of a product could generate opposite opinions on consumers’ perceptions and buying behaviors (Godey et al., 2012</a:t>
            </a:r>
            <a:r>
              <a:rPr lang="en-US" altLang="zh-CN" sz="2000" dirty="0" smtClean="0"/>
              <a:t>).</a:t>
            </a:r>
          </a:p>
          <a:p>
            <a:r>
              <a:rPr lang="en-US" altLang="zh-CN" sz="2000" dirty="0" smtClean="0"/>
              <a:t>Internal needs</a:t>
            </a:r>
          </a:p>
          <a:p>
            <a:r>
              <a:rPr lang="en-US" altLang="zh-CN" sz="2000" dirty="0" smtClean="0"/>
              <a:t>External needs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46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Internal needs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Product uniqueness</a:t>
            </a:r>
          </a:p>
          <a:p>
            <a:pPr lvl="1"/>
            <a:r>
              <a:rPr lang="en-US" altLang="zh-CN" sz="1600" dirty="0" smtClean="0"/>
              <a:t>The </a:t>
            </a:r>
            <a:r>
              <a:rPr lang="en-US" altLang="zh-CN" sz="1600" dirty="0"/>
              <a:t>degree to which customers believe that a brand or a product is different from other brands or products in the same </a:t>
            </a:r>
            <a:r>
              <a:rPr lang="en-US" altLang="zh-CN" sz="1600" dirty="0" smtClean="0"/>
              <a:t>level (</a:t>
            </a:r>
            <a:r>
              <a:rPr lang="en-US" altLang="zh-CN" sz="1600" dirty="0" err="1" smtClean="0"/>
              <a:t>Wiedman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et al</a:t>
            </a:r>
            <a:r>
              <a:rPr lang="en-US" altLang="zh-CN" sz="1600" dirty="0" smtClean="0"/>
              <a:t>., 2007</a:t>
            </a:r>
            <a:r>
              <a:rPr lang="en-US" altLang="zh-CN" sz="1600" dirty="0"/>
              <a:t>) </a:t>
            </a:r>
            <a:endParaRPr lang="en-US" altLang="zh-CN" sz="1600" dirty="0" smtClean="0"/>
          </a:p>
          <a:p>
            <a:r>
              <a:rPr lang="en-US" altLang="zh-CN" sz="2000" dirty="0" smtClean="0"/>
              <a:t>Product quality</a:t>
            </a:r>
          </a:p>
          <a:p>
            <a:pPr lvl="1"/>
            <a:r>
              <a:rPr lang="en-US" altLang="zh-CN" sz="1600" dirty="0" smtClean="0"/>
              <a:t>A brand </a:t>
            </a:r>
            <a:r>
              <a:rPr lang="en-US" altLang="zh-CN" sz="1600" dirty="0"/>
              <a:t>name could reflect and offer a guaranteed quality and design (Prendergast &amp; Wong, 2003). </a:t>
            </a:r>
            <a:endParaRPr lang="en-US" altLang="zh-CN" sz="1600" dirty="0" smtClean="0"/>
          </a:p>
          <a:p>
            <a:r>
              <a:rPr lang="en-US" altLang="zh-CN" sz="2000" dirty="0" smtClean="0"/>
              <a:t>Self-image</a:t>
            </a:r>
          </a:p>
          <a:p>
            <a:pPr lvl="1"/>
            <a:r>
              <a:rPr lang="en-US" altLang="zh-CN" sz="1600" dirty="0" smtClean="0"/>
              <a:t>Self-image </a:t>
            </a:r>
            <a:r>
              <a:rPr lang="en-US" altLang="zh-CN" sz="1600" dirty="0"/>
              <a:t>is very important for Brazilian teens’ consumer </a:t>
            </a:r>
            <a:r>
              <a:rPr lang="en-US" altLang="zh-CN" sz="1600" dirty="0" smtClean="0"/>
              <a:t>buying preference (Gil </a:t>
            </a:r>
            <a:r>
              <a:rPr lang="en-US" altLang="zh-CN" sz="1600" dirty="0"/>
              <a:t>et al</a:t>
            </a:r>
            <a:r>
              <a:rPr lang="en-US" altLang="zh-CN" sz="1600" dirty="0" smtClean="0"/>
              <a:t>., 2012</a:t>
            </a:r>
            <a:r>
              <a:rPr lang="en-US" altLang="zh-CN" sz="1600" dirty="0"/>
              <a:t>)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4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External needs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Social status</a:t>
            </a:r>
          </a:p>
          <a:p>
            <a:pPr lvl="1"/>
            <a:r>
              <a:rPr lang="en-US" altLang="zh-CN" sz="2000" dirty="0" smtClean="0"/>
              <a:t>Social </a:t>
            </a:r>
            <a:r>
              <a:rPr lang="en-US" altLang="zh-CN" sz="2000" dirty="0"/>
              <a:t>comparison theory (</a:t>
            </a:r>
            <a:r>
              <a:rPr lang="en-US" altLang="zh-CN" sz="2000" dirty="0" err="1"/>
              <a:t>Festinger</a:t>
            </a:r>
            <a:r>
              <a:rPr lang="en-US" altLang="zh-CN" sz="2000" dirty="0"/>
              <a:t>, 1954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400" dirty="0" smtClean="0"/>
              <a:t>Gift-giving</a:t>
            </a:r>
          </a:p>
          <a:p>
            <a:pPr lvl="1"/>
            <a:r>
              <a:rPr lang="en-US" altLang="zh-CN" sz="2000" dirty="0" smtClean="0"/>
              <a:t>Gift-giving </a:t>
            </a:r>
            <a:r>
              <a:rPr lang="en-US" altLang="zh-CN" sz="2000" dirty="0"/>
              <a:t>with luxury </a:t>
            </a:r>
            <a:r>
              <a:rPr lang="en-US" altLang="zh-CN" sz="2000" dirty="0" smtClean="0"/>
              <a:t>products (Park &amp; </a:t>
            </a:r>
            <a:r>
              <a:rPr lang="en-US" altLang="zh-CN" sz="2000" dirty="0" err="1" smtClean="0"/>
              <a:t>Reisinger</a:t>
            </a:r>
            <a:r>
              <a:rPr lang="en-US" altLang="zh-CN" sz="2000" dirty="0" smtClean="0"/>
              <a:t>, 2009)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645024"/>
            <a:ext cx="2807593" cy="2138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954864"/>
            <a:ext cx="3451101" cy="18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Demographic factors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i="1" dirty="0" smtClean="0"/>
              <a:t>Age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(Hauck &amp; </a:t>
            </a:r>
            <a:r>
              <a:rPr lang="en-US" altLang="zh-CN" sz="2400" dirty="0" err="1"/>
              <a:t>Stanforth</a:t>
            </a:r>
            <a:r>
              <a:rPr lang="en-US" altLang="zh-CN" sz="2400" dirty="0"/>
              <a:t>, 2007)</a:t>
            </a:r>
            <a:endParaRPr lang="en-US" altLang="zh-CN" sz="2400" dirty="0" smtClean="0"/>
          </a:p>
          <a:p>
            <a:r>
              <a:rPr lang="en-US" altLang="zh-CN" sz="2400" i="1" dirty="0"/>
              <a:t>Economic condition </a:t>
            </a:r>
            <a:r>
              <a:rPr lang="en-US" altLang="zh-CN" sz="2400" dirty="0" smtClean="0"/>
              <a:t>(Dubois &amp; Duquesne, 1993</a:t>
            </a:r>
            <a:r>
              <a:rPr lang="en-US" altLang="zh-CN" sz="2400" dirty="0"/>
              <a:t>)</a:t>
            </a:r>
            <a:endParaRPr lang="en-US" altLang="zh-CN" sz="2400" dirty="0" smtClean="0"/>
          </a:p>
          <a:p>
            <a:r>
              <a:rPr lang="en-US" altLang="zh-CN" sz="2400" i="1" dirty="0"/>
              <a:t>Gender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Stokburger</a:t>
            </a:r>
            <a:r>
              <a:rPr lang="en-US" altLang="zh-CN" sz="2400" dirty="0" smtClean="0"/>
              <a:t>-Sauer &amp; </a:t>
            </a:r>
            <a:r>
              <a:rPr lang="en-US" altLang="zh-CN" sz="2400" dirty="0" err="1" smtClean="0"/>
              <a:t>Teichmann</a:t>
            </a:r>
            <a:r>
              <a:rPr lang="en-US" altLang="zh-CN" sz="2400" dirty="0" smtClean="0"/>
              <a:t>, 2013</a:t>
            </a:r>
            <a:r>
              <a:rPr lang="en-US" altLang="zh-CN" sz="2400" dirty="0"/>
              <a:t>) </a:t>
            </a:r>
            <a:endParaRPr lang="en-US" altLang="zh-CN" sz="2400" dirty="0" smtClean="0"/>
          </a:p>
          <a:p>
            <a:r>
              <a:rPr lang="en-US" altLang="zh-CN" sz="2400" i="1" dirty="0"/>
              <a:t>Marital status 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Bhanot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et al</a:t>
            </a:r>
            <a:r>
              <a:rPr lang="en-US" altLang="zh-CN" sz="2400" dirty="0" smtClean="0"/>
              <a:t>., 2015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548277"/>
            <a:ext cx="5832648" cy="27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079152"/>
              </p:ext>
            </p:extLst>
          </p:nvPr>
        </p:nvGraphicFramePr>
        <p:xfrm>
          <a:off x="611560" y="1700808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0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8136904" cy="4440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7544" y="168599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Quantitative </a:t>
            </a:r>
            <a:r>
              <a:rPr lang="en-US" altLang="zh-CN" dirty="0"/>
              <a:t>research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46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collection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86906"/>
            <a:ext cx="6119130" cy="49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699445"/>
              </p:ext>
            </p:extLst>
          </p:nvPr>
        </p:nvGraphicFramePr>
        <p:xfrm>
          <a:off x="611560" y="1700808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7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Both </a:t>
            </a:r>
            <a:r>
              <a:rPr lang="en-US" altLang="zh-CN" sz="2400" dirty="0"/>
              <a:t>internal needs and external needs are positively related to purchase intentions of luxury </a:t>
            </a:r>
            <a:r>
              <a:rPr lang="en-US" altLang="zh-CN" sz="2400" dirty="0" smtClean="0"/>
              <a:t>products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72460"/>
            <a:ext cx="6768752" cy="24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08912" cy="720080"/>
          </a:xfrm>
        </p:spPr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770571"/>
              </p:ext>
            </p:extLst>
          </p:nvPr>
        </p:nvGraphicFramePr>
        <p:xfrm>
          <a:off x="611560" y="1700808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7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Except the self-image and product uniqueness, all the factors are significantly correlated to the four aspects of purchase intentions.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77502"/>
            <a:ext cx="5400600" cy="44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/>
              <a:t>Marital status do not have significant influence on purchase intention of luxury products</a:t>
            </a:r>
          </a:p>
          <a:p>
            <a:r>
              <a:rPr lang="en-US" altLang="zh-CN" sz="1800" dirty="0"/>
              <a:t>The effect of marital status on perception of luxury products is not significant</a:t>
            </a:r>
          </a:p>
          <a:p>
            <a:r>
              <a:rPr lang="en-US" altLang="zh-CN" sz="1800" dirty="0"/>
              <a:t>Only the difference between product uniqueness and marital status is positively significant.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645024"/>
            <a:ext cx="6120680" cy="22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5616624" cy="51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Focus on external needs</a:t>
            </a:r>
          </a:p>
          <a:p>
            <a:r>
              <a:rPr lang="en-US" altLang="zh-CN" dirty="0" smtClean="0"/>
              <a:t>Unique experience</a:t>
            </a:r>
          </a:p>
          <a:p>
            <a:r>
              <a:rPr lang="en-US" altLang="zh-CN" dirty="0"/>
              <a:t>Highlighting product uniqueness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6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006971"/>
              </p:ext>
            </p:extLst>
          </p:nvPr>
        </p:nvGraphicFramePr>
        <p:xfrm>
          <a:off x="611560" y="1700808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6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/>
          </p:cNvSpPr>
          <p:nvPr/>
        </p:nvSpPr>
        <p:spPr bwMode="auto">
          <a:xfrm>
            <a:off x="1358454" y="2015654"/>
            <a:ext cx="1308497" cy="1307306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>
              <a:alpha val="69019"/>
            </a:srgbClr>
          </a:solidFill>
          <a:ln w="12700" cap="flat" cmpd="sng">
            <a:solidFill>
              <a:srgbClr val="000000"/>
            </a:solidFill>
            <a:prstDash val="solid"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180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259632" y="1916832"/>
            <a:ext cx="1506141" cy="1504950"/>
            <a:chOff x="0" y="0"/>
            <a:chExt cx="2008188" cy="2006600"/>
          </a:xfrm>
        </p:grpSpPr>
        <p:sp>
          <p:nvSpPr>
            <p:cNvPr id="23578" name="AutoShape 4"/>
            <p:cNvSpPr>
              <a:spLocks/>
            </p:cNvSpPr>
            <p:nvPr/>
          </p:nvSpPr>
          <p:spPr bwMode="auto">
            <a:xfrm>
              <a:off x="0" y="0"/>
              <a:ext cx="2008188" cy="200660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chemeClr val="tx1"/>
              </a:solidFill>
              <a:prstDash val="solid"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800"/>
            </a:p>
          </p:txBody>
        </p:sp>
        <p:sp>
          <p:nvSpPr>
            <p:cNvPr id="23579" name="AutoShape 5"/>
            <p:cNvSpPr>
              <a:spLocks/>
            </p:cNvSpPr>
            <p:nvPr/>
          </p:nvSpPr>
          <p:spPr bwMode="auto">
            <a:xfrm>
              <a:off x="294069" y="494030"/>
              <a:ext cx="1420050" cy="101854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1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Helvetica" pitchFamily="34" charset="0"/>
                  <a:sym typeface="微软雅黑" pitchFamily="34" charset="-122"/>
                </a:rPr>
                <a:t>Sample size</a:t>
              </a:r>
            </a:p>
          </p:txBody>
        </p:sp>
      </p:grp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3568254" y="1894210"/>
            <a:ext cx="1504950" cy="1504950"/>
            <a:chOff x="0" y="0"/>
            <a:chExt cx="2006600" cy="2006600"/>
          </a:xfrm>
        </p:grpSpPr>
        <p:sp>
          <p:nvSpPr>
            <p:cNvPr id="23574" name="AutoShape 7"/>
            <p:cNvSpPr>
              <a:spLocks/>
            </p:cNvSpPr>
            <p:nvPr/>
          </p:nvSpPr>
          <p:spPr bwMode="auto">
            <a:xfrm>
              <a:off x="132130" y="132130"/>
              <a:ext cx="1742340" cy="174234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000000"/>
              </a:solidFill>
              <a:prstDash val="solid"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800"/>
            </a:p>
          </p:txBody>
        </p:sp>
        <p:grpSp>
          <p:nvGrpSpPr>
            <p:cNvPr id="23575" name="Group 8"/>
            <p:cNvGrpSpPr>
              <a:grpSpLocks/>
            </p:cNvGrpSpPr>
            <p:nvPr/>
          </p:nvGrpSpPr>
          <p:grpSpPr bwMode="auto">
            <a:xfrm>
              <a:off x="0" y="0"/>
              <a:ext cx="2006600" cy="2006600"/>
              <a:chOff x="0" y="0"/>
              <a:chExt cx="2006600" cy="2006600"/>
            </a:xfrm>
          </p:grpSpPr>
          <p:sp>
            <p:nvSpPr>
              <p:cNvPr id="23576" name="AutoShape 9"/>
              <p:cNvSpPr>
                <a:spLocks/>
              </p:cNvSpPr>
              <p:nvPr/>
            </p:nvSpPr>
            <p:spPr bwMode="auto">
              <a:xfrm>
                <a:off x="0" y="0"/>
                <a:ext cx="2006600" cy="2006600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>
                  <a:alpha val="69019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 sz="1800"/>
              </a:p>
            </p:txBody>
          </p:sp>
          <p:sp>
            <p:nvSpPr>
              <p:cNvPr id="23577" name="AutoShape 10"/>
              <p:cNvSpPr>
                <a:spLocks/>
              </p:cNvSpPr>
              <p:nvPr/>
            </p:nvSpPr>
            <p:spPr bwMode="auto">
              <a:xfrm>
                <a:off x="293836" y="494030"/>
                <a:ext cx="1418928" cy="1018541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 eaLnBrk="1"/>
                <a:endParaRPr lang="zh-CN" altLang="zh-CN" sz="788" dirty="0">
                  <a:solidFill>
                    <a:srgbClr val="000000"/>
                  </a:solidFill>
                  <a:cs typeface="Helvetica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3557" name="Group 11"/>
          <p:cNvGrpSpPr>
            <a:grpSpLocks/>
          </p:cNvGrpSpPr>
          <p:nvPr/>
        </p:nvGrpSpPr>
        <p:grpSpPr bwMode="auto">
          <a:xfrm>
            <a:off x="5809011" y="1894210"/>
            <a:ext cx="1504950" cy="1504950"/>
            <a:chOff x="0" y="0"/>
            <a:chExt cx="2006600" cy="2006600"/>
          </a:xfrm>
        </p:grpSpPr>
        <p:sp>
          <p:nvSpPr>
            <p:cNvPr id="23570" name="AutoShape 12"/>
            <p:cNvSpPr>
              <a:spLocks/>
            </p:cNvSpPr>
            <p:nvPr/>
          </p:nvSpPr>
          <p:spPr bwMode="auto">
            <a:xfrm>
              <a:off x="132130" y="132130"/>
              <a:ext cx="1742340" cy="174234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000000"/>
              </a:solidFill>
              <a:prstDash val="solid"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800"/>
            </a:p>
          </p:txBody>
        </p:sp>
        <p:grpSp>
          <p:nvGrpSpPr>
            <p:cNvPr id="23571" name="Group 13"/>
            <p:cNvGrpSpPr>
              <a:grpSpLocks/>
            </p:cNvGrpSpPr>
            <p:nvPr/>
          </p:nvGrpSpPr>
          <p:grpSpPr bwMode="auto">
            <a:xfrm>
              <a:off x="0" y="0"/>
              <a:ext cx="2006600" cy="2006600"/>
              <a:chOff x="0" y="0"/>
              <a:chExt cx="2006600" cy="2006600"/>
            </a:xfrm>
          </p:grpSpPr>
          <p:sp>
            <p:nvSpPr>
              <p:cNvPr id="23572" name="AutoShape 14"/>
              <p:cNvSpPr>
                <a:spLocks/>
              </p:cNvSpPr>
              <p:nvPr/>
            </p:nvSpPr>
            <p:spPr bwMode="auto">
              <a:xfrm>
                <a:off x="0" y="0"/>
                <a:ext cx="2006600" cy="2006600"/>
              </a:xfrm>
              <a:custGeom>
                <a:avLst/>
                <a:gdLst>
                  <a:gd name="T0" fmla="*/ 2147483646 w 19679"/>
                  <a:gd name="T1" fmla="*/ 2147483646 h 19679"/>
                  <a:gd name="T2" fmla="*/ 2147483646 w 19679"/>
                  <a:gd name="T3" fmla="*/ 2147483646 h 19679"/>
                  <a:gd name="T4" fmla="*/ 2147483646 w 19679"/>
                  <a:gd name="T5" fmla="*/ 2147483646 h 19679"/>
                  <a:gd name="T6" fmla="*/ 2147483646 w 19679"/>
                  <a:gd name="T7" fmla="*/ 2147483646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>
                  <a:alpha val="69019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 sz="1800"/>
              </a:p>
            </p:txBody>
          </p:sp>
          <p:sp>
            <p:nvSpPr>
              <p:cNvPr id="23573" name="AutoShape 15"/>
              <p:cNvSpPr>
                <a:spLocks/>
              </p:cNvSpPr>
              <p:nvPr/>
            </p:nvSpPr>
            <p:spPr bwMode="auto">
              <a:xfrm>
                <a:off x="293836" y="494030"/>
                <a:ext cx="1418928" cy="1018541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1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cs typeface="Helvetica" pitchFamily="34" charset="0"/>
                    <a:sym typeface="微软雅黑" pitchFamily="34" charset="-122"/>
                  </a:rPr>
                  <a:t>Marital status</a:t>
                </a:r>
                <a:endParaRPr lang="zh-CN" altLang="zh-CN" sz="788" dirty="0">
                  <a:solidFill>
                    <a:srgbClr val="000000"/>
                  </a:solidFill>
                  <a:cs typeface="Helvetica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23558" name="Group 16"/>
          <p:cNvGrpSpPr>
            <a:grpSpLocks/>
          </p:cNvGrpSpPr>
          <p:nvPr/>
        </p:nvGrpSpPr>
        <p:grpSpPr bwMode="auto">
          <a:xfrm>
            <a:off x="1358454" y="3963517"/>
            <a:ext cx="1308497" cy="1591865"/>
            <a:chOff x="0" y="0"/>
            <a:chExt cx="1744663" cy="2122488"/>
          </a:xfrm>
        </p:grpSpPr>
        <p:sp>
          <p:nvSpPr>
            <p:cNvPr id="23568" name="AutoShape 17"/>
            <p:cNvSpPr>
              <a:spLocks/>
            </p:cNvSpPr>
            <p:nvPr/>
          </p:nvSpPr>
          <p:spPr bwMode="auto">
            <a:xfrm>
              <a:off x="0" y="0"/>
              <a:ext cx="1744663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 sz="1800" b="1">
                <a:solidFill>
                  <a:srgbClr val="000000"/>
                </a:solidFill>
                <a:latin typeface="Bodoni MT Black" pitchFamily="18" charset="0"/>
                <a:cs typeface="Helvetica" pitchFamily="34" charset="0"/>
                <a:sym typeface="Bodoni MT Black" pitchFamily="18" charset="0"/>
              </a:endParaRPr>
            </a:p>
          </p:txBody>
        </p:sp>
        <p:sp>
          <p:nvSpPr>
            <p:cNvPr id="23569" name="AutoShape 18"/>
            <p:cNvSpPr>
              <a:spLocks/>
            </p:cNvSpPr>
            <p:nvPr/>
          </p:nvSpPr>
          <p:spPr bwMode="auto">
            <a:xfrm>
              <a:off x="43778" y="360520"/>
              <a:ext cx="1657107" cy="140144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Helvetica" pitchFamily="34" charset="0"/>
                  <a:sym typeface="微软雅黑" pitchFamily="34" charset="-122"/>
                </a:rPr>
                <a:t>insufficient time</a:t>
              </a:r>
            </a:p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Helvetica" pitchFamily="34" charset="0"/>
                  <a:sym typeface="微软雅黑" pitchFamily="34" charset="-122"/>
                </a:rPr>
                <a:t>Manpower</a:t>
              </a:r>
            </a:p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Helvetica" pitchFamily="34" charset="0"/>
                  <a:sym typeface="微软雅黑" pitchFamily="34" charset="-122"/>
                </a:rPr>
                <a:t>affordances</a:t>
              </a:r>
              <a:endParaRPr lang="zh-CN" altLang="en-US" sz="1400" dirty="0">
                <a:solidFill>
                  <a:srgbClr val="000000"/>
                </a:solidFill>
                <a:cs typeface="Helvetica" pitchFamily="34" charset="0"/>
                <a:sym typeface="Calibri" pitchFamily="34" charset="0"/>
              </a:endParaRPr>
            </a:p>
          </p:txBody>
        </p:sp>
      </p:grpSp>
      <p:sp>
        <p:nvSpPr>
          <p:cNvPr id="19462" name="AutoShape 19"/>
          <p:cNvSpPr>
            <a:spLocks/>
          </p:cNvSpPr>
          <p:nvPr/>
        </p:nvSpPr>
        <p:spPr bwMode="auto">
          <a:xfrm rot="5400000">
            <a:off x="1877567" y="3581326"/>
            <a:ext cx="269081" cy="269081"/>
          </a:xfrm>
          <a:prstGeom prst="chevron">
            <a:avLst>
              <a:gd name="adj" fmla="val 50000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</p:txBody>
      </p:sp>
      <p:grpSp>
        <p:nvGrpSpPr>
          <p:cNvPr id="23560" name="Group 20"/>
          <p:cNvGrpSpPr>
            <a:grpSpLocks/>
          </p:cNvGrpSpPr>
          <p:nvPr/>
        </p:nvGrpSpPr>
        <p:grpSpPr bwMode="auto">
          <a:xfrm>
            <a:off x="3667076" y="3940894"/>
            <a:ext cx="1307306" cy="1591866"/>
            <a:chOff x="0" y="0"/>
            <a:chExt cx="1743075" cy="2122488"/>
          </a:xfrm>
        </p:grpSpPr>
        <p:sp>
          <p:nvSpPr>
            <p:cNvPr id="23566" name="AutoShape 21"/>
            <p:cNvSpPr>
              <a:spLocks/>
            </p:cNvSpPr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214313" indent="-214313" eaLnBrk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500" dirty="0">
                  <a:solidFill>
                    <a:srgbClr val="000000"/>
                  </a:solidFill>
                  <a:cs typeface="Helvetica" pitchFamily="34" charset="0"/>
                  <a:sym typeface="Bodoni MT Black" pitchFamily="18" charset="0"/>
                </a:rPr>
                <a:t>Brand image</a:t>
              </a:r>
              <a:endParaRPr lang="zh-CN" altLang="zh-CN" sz="1500" dirty="0">
                <a:solidFill>
                  <a:srgbClr val="000000"/>
                </a:solidFill>
                <a:cs typeface="Helvetica" pitchFamily="34" charset="0"/>
                <a:sym typeface="Bodoni MT Black" pitchFamily="18" charset="0"/>
              </a:endParaRPr>
            </a:p>
          </p:txBody>
        </p:sp>
        <p:sp>
          <p:nvSpPr>
            <p:cNvPr id="23567" name="AutoShape 22"/>
            <p:cNvSpPr>
              <a:spLocks/>
            </p:cNvSpPr>
            <p:nvPr/>
          </p:nvSpPr>
          <p:spPr bwMode="auto">
            <a:xfrm>
              <a:off x="43738" y="360520"/>
              <a:ext cx="1655599" cy="140144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zh-CN" altLang="en-US" sz="1800" dirty="0">
                <a:solidFill>
                  <a:srgbClr val="000000"/>
                </a:solidFill>
                <a:cs typeface="Helvetica" pitchFamily="34" charset="0"/>
                <a:sym typeface="Calibri" pitchFamily="34" charset="0"/>
              </a:endParaRPr>
            </a:p>
          </p:txBody>
        </p:sp>
      </p:grpSp>
      <p:sp>
        <p:nvSpPr>
          <p:cNvPr id="2" name="AutoShape 23"/>
          <p:cNvSpPr>
            <a:spLocks/>
          </p:cNvSpPr>
          <p:nvPr/>
        </p:nvSpPr>
        <p:spPr bwMode="auto">
          <a:xfrm rot="5400000">
            <a:off x="4186189" y="3558704"/>
            <a:ext cx="269081" cy="269081"/>
          </a:xfrm>
          <a:prstGeom prst="chevron">
            <a:avLst>
              <a:gd name="adj" fmla="val 50000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</p:txBody>
      </p:sp>
      <p:grpSp>
        <p:nvGrpSpPr>
          <p:cNvPr id="23562" name="Group 24"/>
          <p:cNvGrpSpPr>
            <a:grpSpLocks/>
          </p:cNvGrpSpPr>
          <p:nvPr/>
        </p:nvGrpSpPr>
        <p:grpSpPr bwMode="auto">
          <a:xfrm>
            <a:off x="5907833" y="3940894"/>
            <a:ext cx="1307306" cy="1591866"/>
            <a:chOff x="0" y="0"/>
            <a:chExt cx="1743075" cy="2122488"/>
          </a:xfrm>
        </p:grpSpPr>
        <p:sp>
          <p:nvSpPr>
            <p:cNvPr id="23564" name="AutoShape 25"/>
            <p:cNvSpPr>
              <a:spLocks/>
            </p:cNvSpPr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>
                <a:lnSpc>
                  <a:spcPct val="150000"/>
                </a:lnSpc>
              </a:pPr>
              <a:endParaRPr lang="zh-CN" altLang="zh-CN" sz="1800" b="1">
                <a:solidFill>
                  <a:srgbClr val="000000"/>
                </a:solidFill>
                <a:latin typeface="Bodoni MT Black" pitchFamily="18" charset="0"/>
                <a:cs typeface="Helvetica" pitchFamily="34" charset="0"/>
                <a:sym typeface="Bodoni MT Black" pitchFamily="18" charset="0"/>
              </a:endParaRPr>
            </a:p>
          </p:txBody>
        </p:sp>
        <p:sp>
          <p:nvSpPr>
            <p:cNvPr id="23565" name="AutoShape 26"/>
            <p:cNvSpPr>
              <a:spLocks/>
            </p:cNvSpPr>
            <p:nvPr/>
          </p:nvSpPr>
          <p:spPr bwMode="auto">
            <a:xfrm>
              <a:off x="43738" y="360520"/>
              <a:ext cx="1655599" cy="1401447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214313" indent="-214313" eaLnBrk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Helvetica" pitchFamily="34" charset="0"/>
                  <a:sym typeface="微软雅黑" pitchFamily="34" charset="-122"/>
                </a:rPr>
                <a:t>divorce</a:t>
              </a:r>
              <a:endParaRPr lang="zh-CN" altLang="en-US" sz="1800" dirty="0">
                <a:solidFill>
                  <a:srgbClr val="000000"/>
                </a:solidFill>
                <a:cs typeface="Helvetica" pitchFamily="34" charset="0"/>
                <a:sym typeface="Calibri" pitchFamily="34" charset="0"/>
              </a:endParaRPr>
            </a:p>
          </p:txBody>
        </p:sp>
      </p:grpSp>
      <p:sp>
        <p:nvSpPr>
          <p:cNvPr id="19466" name="AutoShape 27"/>
          <p:cNvSpPr>
            <a:spLocks/>
          </p:cNvSpPr>
          <p:nvPr/>
        </p:nvSpPr>
        <p:spPr bwMode="auto">
          <a:xfrm rot="5400000">
            <a:off x="6426945" y="3558704"/>
            <a:ext cx="269081" cy="269081"/>
          </a:xfrm>
          <a:prstGeom prst="chevron">
            <a:avLst>
              <a:gd name="adj" fmla="val 50000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odoni MT Black" panose="02070A03080606020203" pitchFamily="18" charset="0"/>
            </a:endParaRPr>
          </a:p>
        </p:txBody>
      </p:sp>
      <p:sp>
        <p:nvSpPr>
          <p:cNvPr id="28" name="AutoShape 15"/>
          <p:cNvSpPr>
            <a:spLocks/>
          </p:cNvSpPr>
          <p:nvPr/>
        </p:nvSpPr>
        <p:spPr bwMode="auto">
          <a:xfrm>
            <a:off x="3814882" y="2302851"/>
            <a:ext cx="1064196" cy="76390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Helvetica" pitchFamily="34" charset="0"/>
                <a:sym typeface="微软雅黑" pitchFamily="34" charset="-122"/>
              </a:rPr>
              <a:t>self-image</a:t>
            </a:r>
            <a:endParaRPr lang="zh-CN" altLang="zh-CN" sz="825" dirty="0">
              <a:solidFill>
                <a:srgbClr val="000000"/>
              </a:solidFill>
              <a:cs typeface="Helvetica" pitchFamily="34" charset="0"/>
              <a:sym typeface="Calibri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Limitations and future research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3531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3072" y="1556792"/>
            <a:ext cx="8686800" cy="4680520"/>
          </a:xfrm>
        </p:spPr>
        <p:txBody>
          <a:bodyPr>
            <a:noAutofit/>
          </a:bodyPr>
          <a:lstStyle/>
          <a:p>
            <a:r>
              <a:rPr lang="en-US" altLang="zh-CN" sz="1200" dirty="0" err="1"/>
              <a:t>Amatulli</a:t>
            </a:r>
            <a:r>
              <a:rPr lang="en-US" altLang="zh-CN" sz="1200" dirty="0"/>
              <a:t>, C., &amp; Guido, G. (2011). Determinants of purchasing intention for fashion luxury goods in the Italian market: A laddering approach. Journal of Fashion Marketing and Management: An International Journal, 15(1), 123-136.</a:t>
            </a:r>
          </a:p>
          <a:p>
            <a:r>
              <a:rPr lang="en-US" altLang="zh-CN" sz="1200" dirty="0"/>
              <a:t>Bakker, M. (2005). Luxury and tailor-made Holidays, travel and tourism analyst. Chicago: Mintel International Group Ltd.</a:t>
            </a:r>
          </a:p>
          <a:p>
            <a:r>
              <a:rPr lang="en-US" altLang="zh-CN" sz="1200" dirty="0" err="1"/>
              <a:t>Bhanot</a:t>
            </a:r>
            <a:r>
              <a:rPr lang="en-US" altLang="zh-CN" sz="1200" dirty="0"/>
              <a:t>, S., Srinivasan, R., &amp; Srivastava, R. K. (2014). Influence of ethnicity on uniqueness &amp; snob value in purchase </a:t>
            </a:r>
            <a:r>
              <a:rPr lang="en-US" altLang="zh-CN" sz="1200" dirty="0" err="1"/>
              <a:t>behaviour</a:t>
            </a:r>
            <a:r>
              <a:rPr lang="en-US" altLang="zh-CN" sz="1200" dirty="0"/>
              <a:t> of luxury brands. Journal of Research in Marketing, 2(3), 172-186.</a:t>
            </a:r>
          </a:p>
          <a:p>
            <a:r>
              <a:rPr lang="en-US" altLang="zh-CN" sz="1200" dirty="0" err="1"/>
              <a:t>Bian</a:t>
            </a:r>
            <a:r>
              <a:rPr lang="en-US" altLang="zh-CN" sz="1200" dirty="0"/>
              <a:t>, Q., &amp; Forsythe, S. (2012). Purchase intention for luxury brands: A cross cultural comparison. Journal of Business Research, 65(10), 1443-1451.</a:t>
            </a:r>
          </a:p>
          <a:p>
            <a:r>
              <a:rPr lang="en-US" altLang="zh-CN" sz="1200" dirty="0" err="1"/>
              <a:t>Boguslaw</a:t>
            </a:r>
            <a:r>
              <a:rPr lang="en-US" altLang="zh-CN" sz="1200" dirty="0"/>
              <a:t>, S. (2015). Predicting consumers´ purchase intention toward luxury fashion brands by applying several personality traits.</a:t>
            </a:r>
          </a:p>
          <a:p>
            <a:r>
              <a:rPr lang="en-US" altLang="zh-CN" sz="1200" dirty="0" err="1"/>
              <a:t>Cavender</a:t>
            </a:r>
            <a:r>
              <a:rPr lang="en-US" altLang="zh-CN" sz="1200" dirty="0"/>
              <a:t>, B., &amp; Rein, S. (2009). LUXURY GOODS-Still Strong Sellers-China's luxury goods sales may perform well despite bear-market conditions. China business review, 36(2), 36.</a:t>
            </a:r>
          </a:p>
          <a:p>
            <a:r>
              <a:rPr lang="en-US" altLang="zh-CN" sz="1200" dirty="0"/>
              <a:t>Chen, C. Y., Chao, C. H., &amp; Lee, Y. J. (2012). Exploration of the differences in Taiwanese women's purchasing decisions towards luxury goods and general products. African Journal of Business Management, 6(2), 548.</a:t>
            </a:r>
          </a:p>
          <a:p>
            <a:r>
              <a:rPr lang="en-US" altLang="zh-CN" sz="1200" dirty="0"/>
              <a:t>Dubois, B., &amp; Duquesne, P. (1993). The market for luxury goods: Income versus culture. European Journal of Marketing, 27(1), 35-44.</a:t>
            </a:r>
          </a:p>
          <a:p>
            <a:r>
              <a:rPr lang="en-US" altLang="zh-CN" sz="1200" dirty="0"/>
              <a:t>Gao, L., Norton, M. J., Zhang, Z. M., &amp; Kin-man To, C. (2009). Potential niche markets for luxury fashion goods in China. Journal of Fashion Marketing and Management: An International Journal, 13(4), 514-526. </a:t>
            </a:r>
          </a:p>
          <a:p>
            <a:r>
              <a:rPr lang="en-US" altLang="zh-CN" sz="1200" dirty="0"/>
              <a:t>Gentry, J. W., </a:t>
            </a:r>
            <a:r>
              <a:rPr lang="en-US" altLang="zh-CN" sz="1200" dirty="0" err="1"/>
              <a:t>Putrevu</a:t>
            </a:r>
            <a:r>
              <a:rPr lang="en-US" altLang="zh-CN" sz="1200" dirty="0"/>
              <a:t>, S., II, C. S., &amp; </a:t>
            </a:r>
            <a:r>
              <a:rPr lang="en-US" altLang="zh-CN" sz="1200" dirty="0" err="1"/>
              <a:t>Commuri</a:t>
            </a:r>
            <a:r>
              <a:rPr lang="en-US" altLang="zh-CN" sz="1200" dirty="0"/>
              <a:t>, S. (2001). How now Ralph Lauren? The separation of brand and product in a counterfeit culture. NA-Advances in Consumer Research Volume 28.</a:t>
            </a:r>
          </a:p>
          <a:p>
            <a:r>
              <a:rPr lang="en-US" altLang="zh-CN" sz="1200" dirty="0"/>
              <a:t>Gil, L. A., Kwon, K. N., Good, L. K., &amp; Johnson, L. W. (2012). Impact of self on attitudes toward luxury brands among teens. Journal of Business Research, 65(10), 1425-1433.</a:t>
            </a:r>
          </a:p>
          <a:p>
            <a:r>
              <a:rPr lang="en-US" altLang="zh-CN" sz="1200" dirty="0"/>
              <a:t>Hauck, W. E., &amp; </a:t>
            </a:r>
            <a:r>
              <a:rPr lang="en-US" altLang="zh-CN" sz="1200" dirty="0" err="1"/>
              <a:t>Stanforth</a:t>
            </a:r>
            <a:r>
              <a:rPr lang="en-US" altLang="zh-CN" sz="1200" dirty="0"/>
              <a:t>, N. (2007). Cohort perception of luxury goods and services. Journal of Fashion Marketing and Management: An International Journal, 11(2), 175-188</a:t>
            </a:r>
            <a:r>
              <a:rPr lang="en-US" altLang="zh-CN" sz="1200" dirty="0" smtClean="0"/>
              <a:t>.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537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2318" y="1628800"/>
            <a:ext cx="8579296" cy="468052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1500" dirty="0"/>
              <a:t>Heinemann, G. (2008). Motivations for Chinese and Indian consumers to buy luxury brands (Doctoral dissertation, Auckland University of Technology).</a:t>
            </a:r>
          </a:p>
          <a:p>
            <a:r>
              <a:rPr lang="en-US" altLang="zh-CN" sz="1500" dirty="0"/>
              <a:t>Jamal, A., &amp; Goode, M. M. (2001). Consumers and brands: a study of the impact of self-image congruence on brand preference and satisfaction. Marketing Intelligence &amp; Planning, 19(7), 482-492.</a:t>
            </a:r>
          </a:p>
          <a:p>
            <a:r>
              <a:rPr lang="en-US" altLang="zh-CN" sz="1500" dirty="0"/>
              <a:t>Jansen-</a:t>
            </a:r>
            <a:r>
              <a:rPr lang="en-US" altLang="zh-CN" sz="1500" dirty="0" err="1"/>
              <a:t>Verbeke</a:t>
            </a:r>
            <a:r>
              <a:rPr lang="en-US" altLang="zh-CN" sz="1500" dirty="0"/>
              <a:t>, M. (1994). Synergy between shopping and tourism: The Japanese experience. In W. Theobald (Ed.), Global tourism: The next decade (pp. 347-362). Oxford, UK: Butterworth Heinemann</a:t>
            </a:r>
          </a:p>
          <a:p>
            <a:r>
              <a:rPr lang="en-US" altLang="zh-CN" sz="1500" dirty="0" err="1"/>
              <a:t>Jia</a:t>
            </a:r>
            <a:r>
              <a:rPr lang="en-US" altLang="zh-CN" sz="1500" dirty="0"/>
              <a:t>, C. (2012). Gifts or self-use? Chinese consumers’ values, attitudes and purchase intention toward luxury fashion brands (Master dissertation).</a:t>
            </a:r>
          </a:p>
          <a:p>
            <a:r>
              <a:rPr lang="en-US" altLang="zh-CN" sz="1500" dirty="0"/>
              <a:t>Love, D. A. (2010). The effects of marital status and children on savings and portfolio choice. Review of Financial Studies, 23(1), 385-432.</a:t>
            </a:r>
          </a:p>
          <a:p>
            <a:r>
              <a:rPr lang="en-US" altLang="zh-CN" sz="1500" dirty="0" err="1"/>
              <a:t>Lukkarinen</a:t>
            </a:r>
            <a:r>
              <a:rPr lang="en-US" altLang="zh-CN" sz="1500" dirty="0"/>
              <a:t>, S., &amp; Xing, W. (2012). Luxury consumer </a:t>
            </a:r>
            <a:r>
              <a:rPr lang="en-US" altLang="zh-CN" sz="1500" dirty="0" err="1"/>
              <a:t>behaviour</a:t>
            </a:r>
            <a:r>
              <a:rPr lang="en-US" altLang="zh-CN" sz="1500" dirty="0"/>
              <a:t>-a comparative case study of emerging luxury markets in China and Finland.</a:t>
            </a:r>
          </a:p>
          <a:p>
            <a:r>
              <a:rPr lang="en-US" altLang="zh-CN" sz="1500" dirty="0" err="1"/>
              <a:t>Naz</a:t>
            </a:r>
            <a:r>
              <a:rPr lang="en-US" altLang="zh-CN" sz="1500" dirty="0"/>
              <a:t>, U., &amp; </a:t>
            </a:r>
            <a:r>
              <a:rPr lang="en-US" altLang="zh-CN" sz="1500" dirty="0" err="1"/>
              <a:t>Lohdi</a:t>
            </a:r>
            <a:r>
              <a:rPr lang="en-US" altLang="zh-CN" sz="1500" dirty="0"/>
              <a:t>, S. (2016) Impact of Customer Self Concept and Life Style on Luxury Goods Purchases: A Case of Females of Karachi. Arab J Bus Manage Rev, 6: 192</a:t>
            </a:r>
          </a:p>
          <a:p>
            <a:r>
              <a:rPr lang="en-US" altLang="zh-CN" sz="1500" dirty="0" err="1"/>
              <a:t>Niehm</a:t>
            </a:r>
            <a:r>
              <a:rPr lang="en-US" altLang="zh-CN" sz="1500" dirty="0"/>
              <a:t>, L. S., Fiore, A. M., </a:t>
            </a:r>
            <a:r>
              <a:rPr lang="en-US" altLang="zh-CN" sz="1500" dirty="0" err="1"/>
              <a:t>Jeong</a:t>
            </a:r>
            <a:r>
              <a:rPr lang="en-US" altLang="zh-CN" sz="1500" dirty="0"/>
              <a:t>, M., &amp; Kim, H. J. (2006). Pop-up retail’s acceptability as an innovative business strategy and enhancer of the consumer shopping experience. Journal of Shopping Center Research, 13(2), 1-30.</a:t>
            </a:r>
          </a:p>
          <a:p>
            <a:r>
              <a:rPr lang="en-US" altLang="zh-CN" sz="1500" dirty="0" err="1"/>
              <a:t>Nueno</a:t>
            </a:r>
            <a:r>
              <a:rPr lang="en-US" altLang="zh-CN" sz="1500" dirty="0"/>
              <a:t>, J. L., &amp; </a:t>
            </a:r>
            <a:r>
              <a:rPr lang="en-US" altLang="zh-CN" sz="1500" dirty="0" err="1"/>
              <a:t>Quelch</a:t>
            </a:r>
            <a:r>
              <a:rPr lang="en-US" altLang="zh-CN" sz="1500" dirty="0"/>
              <a:t>, J. A. (1998). The mass marketing of luxury. Business Horizons, 41(6), 61-68.</a:t>
            </a:r>
          </a:p>
          <a:p>
            <a:r>
              <a:rPr lang="en-US" altLang="zh-CN" sz="1500" dirty="0" err="1"/>
              <a:t>Nwankwo</a:t>
            </a:r>
            <a:r>
              <a:rPr lang="en-US" altLang="zh-CN" sz="1500" dirty="0"/>
              <a:t>, S., Hamelin, N., &amp; Khaled, M. (2014). Consumer values, motivation and purchase intention for luxury goods. Journal of retailing and consumer services, 21(5), 735-744.</a:t>
            </a:r>
          </a:p>
          <a:p>
            <a:r>
              <a:rPr lang="en-US" altLang="zh-CN" sz="1500" dirty="0" err="1"/>
              <a:t>O'Cass</a:t>
            </a:r>
            <a:r>
              <a:rPr lang="en-US" altLang="zh-CN" sz="1500" dirty="0"/>
              <a:t>, A., &amp; Frost, H. (2002). Status brands: examining the effects of non-product-related brand associations on status and conspicuous consumption. Journal of product &amp; brand management, 11(2), 67-88.</a:t>
            </a:r>
          </a:p>
          <a:p>
            <a:r>
              <a:rPr lang="en-US" altLang="zh-CN" sz="1500" dirty="0" err="1"/>
              <a:t>O'Cass</a:t>
            </a:r>
            <a:r>
              <a:rPr lang="en-US" altLang="zh-CN" sz="1500" dirty="0"/>
              <a:t>, A., &amp; McEwen, H. (2004). Exploring consumer status and conspicuous consumption. Journal of Consumer </a:t>
            </a:r>
            <a:r>
              <a:rPr lang="en-US" altLang="zh-CN" sz="1500" dirty="0" err="1"/>
              <a:t>Behaviour</a:t>
            </a:r>
            <a:r>
              <a:rPr lang="en-US" altLang="zh-CN" sz="1500" dirty="0"/>
              <a:t>, 4(1), 25-39.</a:t>
            </a:r>
          </a:p>
          <a:p>
            <a:r>
              <a:rPr lang="en-US" altLang="zh-CN" sz="1500" dirty="0"/>
              <a:t>Park, K. S., &amp; </a:t>
            </a:r>
            <a:r>
              <a:rPr lang="en-US" altLang="zh-CN" sz="1500" dirty="0" err="1"/>
              <a:t>Reisinger</a:t>
            </a:r>
            <a:r>
              <a:rPr lang="en-US" altLang="zh-CN" sz="1500" dirty="0"/>
              <a:t>, Y. (2009). Cultural differences in shopping for luxury goods: Western, Asian, and Hispanic tourists. Journal of Travel &amp; Tourism Marketing, 26(8), 762-777.</a:t>
            </a:r>
          </a:p>
          <a:p>
            <a:r>
              <a:rPr lang="en-US" altLang="zh-CN" sz="1500" dirty="0"/>
              <a:t>Park, H. J., </a:t>
            </a:r>
            <a:r>
              <a:rPr lang="en-US" altLang="zh-CN" sz="1500" dirty="0" err="1"/>
              <a:t>Rabolt</a:t>
            </a:r>
            <a:r>
              <a:rPr lang="en-US" altLang="zh-CN" sz="1500" dirty="0"/>
              <a:t>, N. J., &amp; </a:t>
            </a:r>
            <a:r>
              <a:rPr lang="en-US" altLang="zh-CN" sz="1500" dirty="0" err="1"/>
              <a:t>Sook</a:t>
            </a:r>
            <a:r>
              <a:rPr lang="en-US" altLang="zh-CN" sz="1500" dirty="0"/>
              <a:t>, J. K. (2008). Purchasing global luxury brands among young Korean consumers. Journal of Fashion Marketing and Management: An International Journal, 12(2), 244-259.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935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7589"/>
            <a:ext cx="8579296" cy="50397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1400" dirty="0"/>
              <a:t>Prendergast, G., &amp; Wong, C. (2003). Parental influence on the purchase of luxury brands of infant apparel: an exploratory study in Hong Kong. Journal of Consumer Marketing, 20(2), 157-169.</a:t>
            </a:r>
          </a:p>
          <a:p>
            <a:r>
              <a:rPr lang="en-US" altLang="zh-CN" sz="1400" dirty="0" err="1"/>
              <a:t>Richins</a:t>
            </a:r>
            <a:r>
              <a:rPr lang="en-US" altLang="zh-CN" sz="1400" dirty="0"/>
              <a:t>, M. L., &amp; Dawson, S. (1992). A consumer values orientation for materialism and its measurement: Scale development and validation. Journal of consumer research, 19(3), 303-316.</a:t>
            </a:r>
          </a:p>
          <a:p>
            <a:r>
              <a:rPr lang="en-US" altLang="zh-CN" sz="1400" dirty="0"/>
              <a:t>Roux, E. (1995, May). Consumer evaluation of luxury brand extensions. </a:t>
            </a:r>
            <a:r>
              <a:rPr lang="en-US" altLang="zh-CN" sz="1400" dirty="0" err="1"/>
              <a:t>InEMAC</a:t>
            </a:r>
            <a:r>
              <a:rPr lang="en-US" altLang="zh-CN" sz="1400" dirty="0"/>
              <a:t> Conference, May, ESSEC, Paris (pp. 1971-1980).</a:t>
            </a:r>
          </a:p>
          <a:p>
            <a:r>
              <a:rPr lang="en-US" altLang="zh-CN" sz="1400" dirty="0" err="1"/>
              <a:t>Shermach</a:t>
            </a:r>
            <a:r>
              <a:rPr lang="en-US" altLang="zh-CN" sz="1400" dirty="0"/>
              <a:t>, K. (1997). What consumers wish brand managers knew. Marketing News, 31(12), 9-17.</a:t>
            </a:r>
          </a:p>
          <a:p>
            <a:r>
              <a:rPr lang="en-US" altLang="zh-CN" sz="1400" dirty="0" err="1"/>
              <a:t>Sheth</a:t>
            </a:r>
            <a:r>
              <a:rPr lang="en-US" altLang="zh-CN" sz="1400" dirty="0"/>
              <a:t>, J. N., Newman, B. I., &amp; Gross, B. L. (1991). Consumption values and market choices: Theory and applications (pp. 16-74). Cincinnati, OH: South-Western Publishing Company.</a:t>
            </a:r>
          </a:p>
          <a:p>
            <a:r>
              <a:rPr lang="en-US" altLang="zh-CN" sz="1400" dirty="0"/>
              <a:t>Solomon, M. R. (1983). The role of products as social stimuli: A symbolic interactionism perspective. Journal of Consumer research, 10(3), 319-329.</a:t>
            </a:r>
          </a:p>
          <a:p>
            <a:r>
              <a:rPr lang="en-US" altLang="zh-CN" sz="1400" dirty="0" err="1"/>
              <a:t>Stokburger</a:t>
            </a:r>
            <a:r>
              <a:rPr lang="en-US" altLang="zh-CN" sz="1400" dirty="0"/>
              <a:t>-Sauer, N. E., &amp; </a:t>
            </a:r>
            <a:r>
              <a:rPr lang="en-US" altLang="zh-CN" sz="1400" dirty="0" err="1"/>
              <a:t>Teichmann</a:t>
            </a:r>
            <a:r>
              <a:rPr lang="en-US" altLang="zh-CN" sz="1400" dirty="0"/>
              <a:t>, K. (2013). Is luxury just a female thing? The role of gender in luxury brand consumption. Journal of Business Research, 66(7), 889-896.</a:t>
            </a:r>
          </a:p>
          <a:p>
            <a:r>
              <a:rPr lang="en-US" altLang="zh-CN" sz="1400" dirty="0"/>
              <a:t>Tsai, S. P. (2005). Impact of personal orientation on luxury-brand purchase value. International Journal of Market Research, 47(4), 429-454.</a:t>
            </a:r>
          </a:p>
          <a:p>
            <a:r>
              <a:rPr lang="en-US" altLang="zh-CN" sz="1400" dirty="0" err="1"/>
              <a:t>Vigneron</a:t>
            </a:r>
            <a:r>
              <a:rPr lang="en-US" altLang="zh-CN" sz="1400" dirty="0"/>
              <a:t>, F. and Johnson, L.W. (2004), “Measuring perceptions of brand luxury”, Journal of Brand Management, Vol. 11 No. 6, pp. 484-506.</a:t>
            </a:r>
          </a:p>
          <a:p>
            <a:r>
              <a:rPr lang="en-US" altLang="zh-CN" sz="1400" dirty="0"/>
              <a:t>Wang, J., &amp; </a:t>
            </a:r>
            <a:r>
              <a:rPr lang="en-US" altLang="zh-CN" sz="1400" dirty="0" err="1"/>
              <a:t>Foosiri</a:t>
            </a:r>
            <a:r>
              <a:rPr lang="en-US" altLang="zh-CN" sz="1400" dirty="0"/>
              <a:t>, P. Factors Related to Consumer Behavior on Luxury Goods Purchasing in China.</a:t>
            </a:r>
          </a:p>
          <a:p>
            <a:r>
              <a:rPr lang="en-US" altLang="zh-CN" sz="1400" dirty="0" err="1"/>
              <a:t>Wiedmann</a:t>
            </a:r>
            <a:r>
              <a:rPr lang="en-US" altLang="zh-CN" sz="1400" dirty="0"/>
              <a:t>, K. P., </a:t>
            </a:r>
            <a:r>
              <a:rPr lang="en-US" altLang="zh-CN" sz="1400" dirty="0" err="1"/>
              <a:t>Hennigs</a:t>
            </a:r>
            <a:r>
              <a:rPr lang="en-US" altLang="zh-CN" sz="1400" dirty="0"/>
              <a:t>, N., &amp; </a:t>
            </a:r>
            <a:r>
              <a:rPr lang="en-US" altLang="zh-CN" sz="1400" dirty="0" err="1"/>
              <a:t>Siebels</a:t>
            </a:r>
            <a:r>
              <a:rPr lang="en-US" altLang="zh-CN" sz="1400" dirty="0"/>
              <a:t>, A. (2007). Measuring consumers’ luxury value perception: A cross-cultural framework. Academy of Marketing Science Review, 7(7), 333-361.</a:t>
            </a:r>
          </a:p>
          <a:p>
            <a:r>
              <a:rPr lang="en-US" altLang="zh-CN" sz="1400" dirty="0" err="1"/>
              <a:t>Wiedmann</a:t>
            </a:r>
            <a:r>
              <a:rPr lang="en-US" altLang="zh-CN" sz="1400" dirty="0"/>
              <a:t>, K. P., </a:t>
            </a:r>
            <a:r>
              <a:rPr lang="en-US" altLang="zh-CN" sz="1400" dirty="0" err="1"/>
              <a:t>Hennigs</a:t>
            </a:r>
            <a:r>
              <a:rPr lang="en-US" altLang="zh-CN" sz="1400" dirty="0"/>
              <a:t>, N., &amp; </a:t>
            </a:r>
            <a:r>
              <a:rPr lang="en-US" altLang="zh-CN" sz="1400" dirty="0" err="1"/>
              <a:t>Siebels</a:t>
            </a:r>
            <a:r>
              <a:rPr lang="en-US" altLang="zh-CN" sz="1400" dirty="0"/>
              <a:t>, A. (2009). Value‐based segmentation of luxury consumption behavior. Psychology &amp; Marketing, 26(7), 625-651.</a:t>
            </a:r>
          </a:p>
          <a:p>
            <a:r>
              <a:rPr lang="en-US" altLang="zh-CN" sz="1400" dirty="0"/>
              <a:t>Wilcox, K., Kim, H. M., &amp; Sen, S. (2009). Why do consumers buy counterfeit luxury brands? Journal of Marketing Research, 46(2), 247-259.</a:t>
            </a:r>
          </a:p>
          <a:p>
            <a:r>
              <a:rPr lang="en-US" altLang="zh-CN" sz="1400" dirty="0"/>
              <a:t>Workman, J. E., &amp; Kidd, L. K. (2000). Use of the need for uniqueness scale to characterize fashion consumer groups. Clothing and Textiles Research Journal, 18(4), 227-236.</a:t>
            </a:r>
          </a:p>
          <a:p>
            <a:r>
              <a:rPr lang="en-US" altLang="zh-CN" sz="1400" dirty="0"/>
              <a:t>Zhan, L., &amp; He, Y. (2012). Understanding luxury consumption in China: Consumer perceptions of best-known brands. Journal of Business Research, 65(10), 1452-1460.</a:t>
            </a:r>
          </a:p>
          <a:p>
            <a:r>
              <a:rPr lang="en-US" altLang="zh-CN" sz="1400" dirty="0"/>
              <a:t>Zhang, B., &amp; Kim, J. H. (2013). Luxury fashion consumption in China: Factors affecting attitude and purchase intent. Journal of Retailing and Consumer Services, 20(1), 68-79.</a:t>
            </a:r>
          </a:p>
          <a:p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905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87824" y="155679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Thank you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744" y="2264678"/>
            <a:ext cx="4320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YinYi</a:t>
            </a:r>
            <a:r>
              <a:rPr lang="en-US" altLang="zh-CN" dirty="0"/>
              <a:t> Huang, Queenty</a:t>
            </a:r>
          </a:p>
          <a:p>
            <a:pPr algn="ctr"/>
            <a:r>
              <a:rPr lang="en-US" altLang="zh-CN" dirty="0"/>
              <a:t>Institute for Tourism </a:t>
            </a:r>
            <a:r>
              <a:rPr lang="en-US" altLang="zh-CN" dirty="0" smtClean="0"/>
              <a:t>Studies</a:t>
            </a:r>
          </a:p>
          <a:p>
            <a:pPr algn="ctr"/>
            <a:r>
              <a:rPr lang="en-US" altLang="zh-CN" dirty="0" smtClean="0"/>
              <a:t>Macau</a:t>
            </a:r>
            <a:r>
              <a:rPr lang="en-US" altLang="zh-CN" dirty="0"/>
              <a:t>, </a:t>
            </a:r>
            <a:r>
              <a:rPr lang="en-US" altLang="zh-CN" dirty="0" smtClean="0"/>
              <a:t>China</a:t>
            </a:r>
          </a:p>
          <a:p>
            <a:pPr algn="ctr"/>
            <a:r>
              <a:rPr lang="en-US" altLang="zh-CN" dirty="0" smtClean="0"/>
              <a:t>Email:</a:t>
            </a:r>
          </a:p>
          <a:p>
            <a:pPr algn="ctr"/>
            <a:r>
              <a:rPr lang="en-US" altLang="zh-CN" dirty="0" smtClean="0">
                <a:hlinkClick r:id="rId2"/>
              </a:rPr>
              <a:t>s136313@ift.edu.mo</a:t>
            </a:r>
            <a:endParaRPr lang="en-US" altLang="zh-CN" dirty="0" smtClean="0"/>
          </a:p>
          <a:p>
            <a:pPr algn="ctr"/>
            <a:r>
              <a:rPr lang="en-US" altLang="zh-CN" dirty="0" smtClean="0">
                <a:hlinkClick r:id="rId3"/>
              </a:rPr>
              <a:t>queentyhuang@hotmail.com</a:t>
            </a:r>
            <a:endParaRPr lang="en-US" altLang="zh-CN" dirty="0" smtClean="0"/>
          </a:p>
          <a:p>
            <a:pPr algn="ctr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303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256262"/>
              </p:ext>
            </p:extLst>
          </p:nvPr>
        </p:nvGraphicFramePr>
        <p:xfrm>
          <a:off x="467544" y="908720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3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08912" cy="720080"/>
          </a:xfrm>
        </p:spPr>
        <p:txBody>
          <a:bodyPr/>
          <a:lstStyle/>
          <a:p>
            <a:r>
              <a:rPr lang="de-AT" sz="3200" dirty="0" smtClean="0"/>
              <a:t>Luxury industries</a:t>
            </a:r>
            <a:endParaRPr lang="de-AT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Luxury industries are booming in new rich markets in Asia (Park &amp; </a:t>
            </a:r>
            <a:r>
              <a:rPr lang="en-US" altLang="zh-CN" sz="2000" dirty="0" err="1"/>
              <a:t>Reisinger</a:t>
            </a:r>
            <a:r>
              <a:rPr lang="en-US" altLang="zh-CN" sz="2000" dirty="0"/>
              <a:t>, 2009). </a:t>
            </a:r>
            <a:endParaRPr lang="en-US" altLang="zh-CN" sz="2000" dirty="0" smtClean="0"/>
          </a:p>
          <a:p>
            <a:r>
              <a:rPr lang="en-US" altLang="zh-CN" sz="2000" dirty="0" smtClean="0"/>
              <a:t>Luxury </a:t>
            </a:r>
            <a:r>
              <a:rPr lang="en-US" altLang="zh-CN" sz="2000" dirty="0"/>
              <a:t>companies started to develop their business to satisfy the increasing demand from Asian markets because of the recent economic recession in </a:t>
            </a:r>
            <a:r>
              <a:rPr lang="en-US" altLang="zh-CN" sz="2000" dirty="0" smtClean="0"/>
              <a:t>Europe (Park </a:t>
            </a:r>
            <a:r>
              <a:rPr lang="en-US" altLang="zh-CN" sz="2000" dirty="0"/>
              <a:t>et al</a:t>
            </a:r>
            <a:r>
              <a:rPr lang="en-US" altLang="zh-CN" sz="2000" dirty="0" smtClean="0"/>
              <a:t>., 2008).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56" y="3361019"/>
            <a:ext cx="4186704" cy="27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Importance of this study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Customers </a:t>
            </a:r>
            <a:r>
              <a:rPr lang="en-US" altLang="zh-CN" sz="2000" dirty="0"/>
              <a:t>have desire to be different and impress others by owning luxury or unique goods (</a:t>
            </a:r>
            <a:r>
              <a:rPr lang="en-US" altLang="zh-CN" sz="2000" dirty="0" err="1"/>
              <a:t>Naz</a:t>
            </a:r>
            <a:r>
              <a:rPr lang="en-US" altLang="zh-CN" sz="2000" dirty="0"/>
              <a:t> &amp; </a:t>
            </a:r>
            <a:r>
              <a:rPr lang="en-US" altLang="zh-CN" sz="2000" dirty="0" err="1"/>
              <a:t>Lohdi</a:t>
            </a:r>
            <a:r>
              <a:rPr lang="en-US" altLang="zh-CN" sz="2000" dirty="0"/>
              <a:t>, 2016). </a:t>
            </a:r>
            <a:endParaRPr lang="en-US" altLang="zh-CN" sz="2000" dirty="0" smtClean="0"/>
          </a:p>
          <a:p>
            <a:r>
              <a:rPr lang="en-US" altLang="zh-CN" sz="2000" dirty="0" smtClean="0"/>
              <a:t>It </a:t>
            </a:r>
            <a:r>
              <a:rPr lang="en-US" altLang="zh-CN" sz="2000" dirty="0"/>
              <a:t>is critical to understand the changing perceptions and preferences of customers (Zhang &amp; Kim, 2013).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3590" t="5662" r="22764" b="3732"/>
          <a:stretch/>
        </p:blipFill>
        <p:spPr>
          <a:xfrm>
            <a:off x="2879812" y="3112905"/>
            <a:ext cx="3384376" cy="31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gap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/>
              <a:t>Customers’ needs for higher social status and better appearances (Park &amp; </a:t>
            </a:r>
            <a:r>
              <a:rPr lang="en-US" altLang="zh-CN" sz="1800" dirty="0" err="1" smtClean="0"/>
              <a:t>Reisinger</a:t>
            </a:r>
            <a:r>
              <a:rPr lang="en-US" altLang="zh-CN" sz="1800" dirty="0" smtClean="0"/>
              <a:t>, 2009)</a:t>
            </a:r>
          </a:p>
          <a:p>
            <a:r>
              <a:rPr lang="en-US" altLang="zh-CN" sz="1800" dirty="0" smtClean="0"/>
              <a:t>Personal feelings and emotions (</a:t>
            </a:r>
            <a:r>
              <a:rPr lang="en-US" altLang="zh-CN" sz="1800" dirty="0" err="1" smtClean="0"/>
              <a:t>Vigneron</a:t>
            </a:r>
            <a:r>
              <a:rPr lang="en-US" altLang="zh-CN" sz="1800" dirty="0" smtClean="0"/>
              <a:t> &amp; Johnson, 2004)</a:t>
            </a:r>
          </a:p>
          <a:p>
            <a:r>
              <a:rPr lang="en-US" altLang="zh-CN" sz="1800" dirty="0" smtClean="0"/>
              <a:t>Demographic characteristics (Hauck &amp; </a:t>
            </a:r>
            <a:r>
              <a:rPr lang="en-US" altLang="zh-CN" sz="1800" dirty="0" err="1" smtClean="0"/>
              <a:t>Stanforth</a:t>
            </a:r>
            <a:r>
              <a:rPr lang="en-US" altLang="zh-CN" sz="1800" dirty="0" smtClean="0"/>
              <a:t>, 2007)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Luxury perceptions of Chinese customers in Macao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The impact </a:t>
            </a:r>
            <a:r>
              <a:rPr lang="en-US" altLang="zh-CN" sz="2000" dirty="0"/>
              <a:t>of marital status on luxury </a:t>
            </a:r>
            <a:r>
              <a:rPr lang="en-US" altLang="zh-CN" sz="2000" dirty="0" smtClean="0"/>
              <a:t>perceptions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049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objectives &amp; Hypothesis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The </a:t>
            </a:r>
            <a:r>
              <a:rPr lang="en-US" altLang="zh-CN" sz="2000" dirty="0"/>
              <a:t>influence of luxury perceptions of Chinese customers in Macao on luxury purchase </a:t>
            </a:r>
            <a:r>
              <a:rPr lang="en-US" altLang="zh-CN" sz="2000" dirty="0" smtClean="0"/>
              <a:t>intentions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11" y="2564904"/>
            <a:ext cx="776697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objectives &amp; Hypothesis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The </a:t>
            </a:r>
            <a:r>
              <a:rPr lang="en-US" altLang="zh-CN" sz="2000" dirty="0"/>
              <a:t>influence of marital status of Chinese customers in Macao on luxury purchase intentions.</a:t>
            </a:r>
            <a:endParaRPr lang="zh-CN" altLang="en-US" sz="2000" dirty="0"/>
          </a:p>
        </p:txBody>
      </p:sp>
      <p:sp>
        <p:nvSpPr>
          <p:cNvPr id="23" name="直接连接符 49"/>
          <p:cNvSpPr>
            <a:spLocks noChangeShapeType="1"/>
          </p:cNvSpPr>
          <p:nvPr/>
        </p:nvSpPr>
        <p:spPr bwMode="auto">
          <a:xfrm rot="10800000">
            <a:off x="5155234" y="3557164"/>
            <a:ext cx="1307162" cy="0"/>
          </a:xfrm>
          <a:prstGeom prst="line">
            <a:avLst/>
          </a:prstGeom>
          <a:noFill/>
          <a:ln w="9525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5" name="组合 35"/>
          <p:cNvGrpSpPr>
            <a:grpSpLocks/>
          </p:cNvGrpSpPr>
          <p:nvPr/>
        </p:nvGrpSpPr>
        <p:grpSpPr bwMode="auto">
          <a:xfrm>
            <a:off x="3133688" y="3201563"/>
            <a:ext cx="2000250" cy="785812"/>
            <a:chOff x="0" y="0"/>
            <a:chExt cx="2240730" cy="911838"/>
          </a:xfrm>
        </p:grpSpPr>
        <p:grpSp>
          <p:nvGrpSpPr>
            <p:cNvPr id="26" name="组合 25"/>
            <p:cNvGrpSpPr>
              <a:grpSpLocks/>
            </p:cNvGrpSpPr>
            <p:nvPr/>
          </p:nvGrpSpPr>
          <p:grpSpPr bwMode="auto">
            <a:xfrm>
              <a:off x="0" y="0"/>
              <a:ext cx="2240730" cy="911838"/>
              <a:chOff x="0" y="0"/>
              <a:chExt cx="2240730" cy="911838"/>
            </a:xfrm>
          </p:grpSpPr>
          <p:sp>
            <p:nvSpPr>
              <p:cNvPr id="28" name="圆角矩形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40730" cy="911838"/>
              </a:xfrm>
              <a:prstGeom prst="roundRect">
                <a:avLst>
                  <a:gd name="adj" fmla="val 10000"/>
                </a:avLst>
              </a:prstGeom>
              <a:solidFill>
                <a:srgbClr val="BFBFBF"/>
              </a:solidFill>
              <a:ln w="101600">
                <a:solidFill>
                  <a:srgbClr val="BFBFB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圆角矩形 4"/>
              <p:cNvSpPr>
                <a:spLocks noChangeArrowheads="1"/>
              </p:cNvSpPr>
              <p:nvPr/>
            </p:nvSpPr>
            <p:spPr bwMode="auto">
              <a:xfrm>
                <a:off x="26707" y="26707"/>
                <a:ext cx="2187316" cy="85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00" tIns="12700" rIns="12700" bIns="12700" anchor="ctr"/>
              <a:lstStyle/>
              <a:p>
                <a:pPr algn="ctr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</a:pPr>
                <a:endParaRPr lang="zh-CN" altLang="zh-CN" sz="2000" b="1">
                  <a:solidFill>
                    <a:prstClr val="black"/>
                  </a:solidFill>
                  <a:latin typeface="Calibri" panose="020F0502020204030204"/>
                  <a:ea typeface="微软雅黑" pitchFamily="34" charset="-122"/>
                  <a:sym typeface="Arial" pitchFamily="34" charset="0"/>
                </a:endParaRPr>
              </a:p>
            </p:txBody>
          </p:sp>
        </p:grpSp>
        <p:sp>
          <p:nvSpPr>
            <p:cNvPr id="27" name="圆角矩形 31"/>
            <p:cNvSpPr>
              <a:spLocks noChangeArrowheads="1"/>
            </p:cNvSpPr>
            <p:nvPr/>
          </p:nvSpPr>
          <p:spPr bwMode="auto">
            <a:xfrm>
              <a:off x="38780" y="60552"/>
              <a:ext cx="2168116" cy="80634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 dirty="0" smtClean="0">
                  <a:solidFill>
                    <a:srgbClr val="000000"/>
                  </a:solidFill>
                  <a:latin typeface="Calibri" panose="020F0502020204030204"/>
                  <a:ea typeface="微软雅黑" pitchFamily="34" charset="-122"/>
                  <a:sym typeface="Arial" pitchFamily="34" charset="0"/>
                </a:rPr>
                <a:t>Marital status</a:t>
              </a:r>
              <a:endParaRPr lang="zh-CN" altLang="en-US" sz="2000" b="1" dirty="0">
                <a:solidFill>
                  <a:srgbClr val="000000"/>
                </a:solidFill>
                <a:latin typeface="Calibri" panose="020F0502020204030204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30" name="组合 32"/>
          <p:cNvGrpSpPr>
            <a:grpSpLocks/>
          </p:cNvGrpSpPr>
          <p:nvPr/>
        </p:nvGrpSpPr>
        <p:grpSpPr bwMode="auto">
          <a:xfrm>
            <a:off x="6492599" y="3224579"/>
            <a:ext cx="2071687" cy="857250"/>
            <a:chOff x="504140" y="-922857"/>
            <a:chExt cx="2555608" cy="896963"/>
          </a:xfrm>
        </p:grpSpPr>
        <p:sp>
          <p:nvSpPr>
            <p:cNvPr id="31" name="圆角矩形 33"/>
            <p:cNvSpPr>
              <a:spLocks noChangeArrowheads="1"/>
            </p:cNvSpPr>
            <p:nvPr/>
          </p:nvSpPr>
          <p:spPr bwMode="auto">
            <a:xfrm>
              <a:off x="504140" y="-922857"/>
              <a:ext cx="2555608" cy="896963"/>
            </a:xfrm>
            <a:prstGeom prst="roundRect">
              <a:avLst>
                <a:gd name="adj" fmla="val 10000"/>
              </a:avLst>
            </a:prstGeom>
            <a:solidFill>
              <a:srgbClr val="39A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圆角矩形 4"/>
            <p:cNvSpPr>
              <a:spLocks noChangeArrowheads="1"/>
            </p:cNvSpPr>
            <p:nvPr/>
          </p:nvSpPr>
          <p:spPr bwMode="auto">
            <a:xfrm>
              <a:off x="530410" y="-871625"/>
              <a:ext cx="2503066" cy="84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40" tIns="15240" rIns="15240" bIns="1524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altLang="zh-CN" b="1" dirty="0" smtClean="0">
                  <a:solidFill>
                    <a:srgbClr val="FFFFFF"/>
                  </a:solidFill>
                  <a:latin typeface="Calibri" panose="020F0502020204030204"/>
                  <a:ea typeface="微软雅黑" pitchFamily="34" charset="-122"/>
                  <a:sym typeface="Arial" pitchFamily="34" charset="0"/>
                </a:rPr>
                <a:t>Purchase intentions</a:t>
              </a:r>
              <a:endParaRPr lang="zh-CN" altLang="en-US" b="1" dirty="0">
                <a:solidFill>
                  <a:srgbClr val="FFFFFF"/>
                </a:solidFill>
                <a:latin typeface="Calibri" panose="020F0502020204030204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38" name="组合 52"/>
          <p:cNvGrpSpPr>
            <a:grpSpLocks/>
          </p:cNvGrpSpPr>
          <p:nvPr/>
        </p:nvGrpSpPr>
        <p:grpSpPr bwMode="auto">
          <a:xfrm>
            <a:off x="776252" y="2701501"/>
            <a:ext cx="1571625" cy="428625"/>
            <a:chOff x="0" y="0"/>
            <a:chExt cx="2555608" cy="896963"/>
          </a:xfrm>
        </p:grpSpPr>
        <p:sp>
          <p:nvSpPr>
            <p:cNvPr id="39" name="圆角矩形 53"/>
            <p:cNvSpPr>
              <a:spLocks noChangeArrowheads="1"/>
            </p:cNvSpPr>
            <p:nvPr/>
          </p:nvSpPr>
          <p:spPr bwMode="auto">
            <a:xfrm>
              <a:off x="0" y="0"/>
              <a:ext cx="2555608" cy="896963"/>
            </a:xfrm>
            <a:prstGeom prst="roundRect">
              <a:avLst>
                <a:gd name="adj" fmla="val 10000"/>
              </a:avLst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圆角矩形 4"/>
            <p:cNvSpPr>
              <a:spLocks noChangeArrowheads="1"/>
            </p:cNvSpPr>
            <p:nvPr/>
          </p:nvSpPr>
          <p:spPr bwMode="auto">
            <a:xfrm>
              <a:off x="26271" y="26271"/>
              <a:ext cx="2503066" cy="84442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40" tIns="15240" rIns="15240" bIns="1524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altLang="zh-CN" sz="1600" b="1" dirty="0" smtClean="0">
                  <a:solidFill>
                    <a:srgbClr val="FFFFFF"/>
                  </a:solidFill>
                  <a:latin typeface="Calibri" panose="020F0502020204030204"/>
                  <a:ea typeface="微软雅黑" pitchFamily="34" charset="-122"/>
                  <a:sym typeface="Arial" pitchFamily="34" charset="0"/>
                </a:rPr>
                <a:t>Single</a:t>
              </a:r>
              <a:endParaRPr lang="en-US" altLang="zh-CN" sz="1600" b="1" dirty="0">
                <a:solidFill>
                  <a:srgbClr val="FFFFFF"/>
                </a:solidFill>
                <a:latin typeface="Calibri" panose="020F0502020204030204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41" name="组合 55"/>
          <p:cNvGrpSpPr>
            <a:grpSpLocks/>
          </p:cNvGrpSpPr>
          <p:nvPr/>
        </p:nvGrpSpPr>
        <p:grpSpPr bwMode="auto">
          <a:xfrm>
            <a:off x="776252" y="3344439"/>
            <a:ext cx="1571625" cy="428625"/>
            <a:chOff x="0" y="0"/>
            <a:chExt cx="2555608" cy="896963"/>
          </a:xfrm>
        </p:grpSpPr>
        <p:sp>
          <p:nvSpPr>
            <p:cNvPr id="42" name="圆角矩形 56"/>
            <p:cNvSpPr>
              <a:spLocks noChangeArrowheads="1"/>
            </p:cNvSpPr>
            <p:nvPr/>
          </p:nvSpPr>
          <p:spPr bwMode="auto">
            <a:xfrm>
              <a:off x="0" y="0"/>
              <a:ext cx="2555608" cy="896963"/>
            </a:xfrm>
            <a:prstGeom prst="roundRect">
              <a:avLst>
                <a:gd name="adj" fmla="val 10000"/>
              </a:avLst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圆角矩形 4"/>
            <p:cNvSpPr>
              <a:spLocks noChangeArrowheads="1"/>
            </p:cNvSpPr>
            <p:nvPr/>
          </p:nvSpPr>
          <p:spPr bwMode="auto">
            <a:xfrm>
              <a:off x="26271" y="26271"/>
              <a:ext cx="2503066" cy="84442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40" tIns="15240" rIns="15240" bIns="1524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altLang="zh-CN" sz="1600" b="1" dirty="0" smtClean="0">
                  <a:solidFill>
                    <a:srgbClr val="FFFFFF"/>
                  </a:solidFill>
                  <a:latin typeface="Calibri" panose="020F0502020204030204"/>
                  <a:ea typeface="微软雅黑" pitchFamily="34" charset="-122"/>
                  <a:sym typeface="Arial" pitchFamily="34" charset="0"/>
                </a:rPr>
                <a:t>In a relationship</a:t>
              </a:r>
              <a:endParaRPr lang="en-US" altLang="zh-CN" sz="1600" b="1" dirty="0">
                <a:solidFill>
                  <a:srgbClr val="FFFFFF"/>
                </a:solidFill>
                <a:latin typeface="Calibri" panose="020F0502020204030204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44" name="组合 58"/>
          <p:cNvGrpSpPr>
            <a:grpSpLocks/>
          </p:cNvGrpSpPr>
          <p:nvPr/>
        </p:nvGrpSpPr>
        <p:grpSpPr bwMode="auto">
          <a:xfrm>
            <a:off x="776252" y="3987376"/>
            <a:ext cx="1571625" cy="428625"/>
            <a:chOff x="0" y="0"/>
            <a:chExt cx="2555608" cy="896963"/>
          </a:xfrm>
        </p:grpSpPr>
        <p:sp>
          <p:nvSpPr>
            <p:cNvPr id="45" name="圆角矩形 59"/>
            <p:cNvSpPr>
              <a:spLocks noChangeArrowheads="1"/>
            </p:cNvSpPr>
            <p:nvPr/>
          </p:nvSpPr>
          <p:spPr bwMode="auto">
            <a:xfrm>
              <a:off x="0" y="0"/>
              <a:ext cx="2555608" cy="896963"/>
            </a:xfrm>
            <a:prstGeom prst="roundRect">
              <a:avLst>
                <a:gd name="adj" fmla="val 10000"/>
              </a:avLst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圆角矩形 4"/>
            <p:cNvSpPr>
              <a:spLocks noChangeArrowheads="1"/>
            </p:cNvSpPr>
            <p:nvPr/>
          </p:nvSpPr>
          <p:spPr bwMode="auto">
            <a:xfrm>
              <a:off x="26271" y="26271"/>
              <a:ext cx="2503066" cy="84442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5240" tIns="15240" rIns="15240" bIns="1524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altLang="zh-CN" sz="1600" b="1" dirty="0" smtClean="0">
                  <a:solidFill>
                    <a:srgbClr val="FFFFFF"/>
                  </a:solidFill>
                  <a:latin typeface="Calibri" panose="020F0502020204030204"/>
                  <a:ea typeface="微软雅黑" pitchFamily="34" charset="-122"/>
                  <a:sym typeface="Arial" pitchFamily="34" charset="0"/>
                </a:rPr>
                <a:t>Married</a:t>
              </a:r>
              <a:endParaRPr lang="en-US" altLang="zh-CN" sz="1600" b="1" dirty="0">
                <a:solidFill>
                  <a:srgbClr val="FFFFFF"/>
                </a:solidFill>
                <a:latin typeface="Calibri" panose="020F0502020204030204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53" name="直接连接符 74"/>
          <p:cNvSpPr>
            <a:spLocks noChangeShapeType="1"/>
          </p:cNvSpPr>
          <p:nvPr/>
        </p:nvSpPr>
        <p:spPr bwMode="auto">
          <a:xfrm>
            <a:off x="2419314" y="2915814"/>
            <a:ext cx="214313" cy="1587"/>
          </a:xfrm>
          <a:prstGeom prst="line">
            <a:avLst/>
          </a:prstGeom>
          <a:noFill/>
          <a:ln w="9525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直接连接符 75"/>
          <p:cNvSpPr>
            <a:spLocks noChangeShapeType="1"/>
          </p:cNvSpPr>
          <p:nvPr/>
        </p:nvSpPr>
        <p:spPr bwMode="auto">
          <a:xfrm>
            <a:off x="2419314" y="3557164"/>
            <a:ext cx="468313" cy="1587"/>
          </a:xfrm>
          <a:prstGeom prst="line">
            <a:avLst/>
          </a:prstGeom>
          <a:noFill/>
          <a:ln w="9525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5" name="直接连接符 76"/>
          <p:cNvSpPr>
            <a:spLocks noChangeShapeType="1"/>
          </p:cNvSpPr>
          <p:nvPr/>
        </p:nvSpPr>
        <p:spPr bwMode="auto">
          <a:xfrm>
            <a:off x="2419314" y="4198514"/>
            <a:ext cx="214313" cy="1587"/>
          </a:xfrm>
          <a:prstGeom prst="line">
            <a:avLst/>
          </a:prstGeom>
          <a:noFill/>
          <a:ln w="9525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8" name="直接连接符 82"/>
          <p:cNvSpPr>
            <a:spLocks noChangeShapeType="1"/>
          </p:cNvSpPr>
          <p:nvPr/>
        </p:nvSpPr>
        <p:spPr bwMode="auto">
          <a:xfrm rot="5400000">
            <a:off x="1989895" y="3557957"/>
            <a:ext cx="1285875" cy="1588"/>
          </a:xfrm>
          <a:prstGeom prst="line">
            <a:avLst/>
          </a:prstGeom>
          <a:noFill/>
          <a:ln w="9525">
            <a:solidFill>
              <a:srgbClr val="5B9BD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6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0133"/>
              </p:ext>
            </p:extLst>
          </p:nvPr>
        </p:nvGraphicFramePr>
        <p:xfrm>
          <a:off x="611560" y="1700808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4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master_template_ISCONTOUR_2017</Template>
  <TotalTime>308</TotalTime>
  <Words>2121</Words>
  <Application>Microsoft Office PowerPoint</Application>
  <PresentationFormat>全屏显示(4:3)</PresentationFormat>
  <Paragraphs>157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Helvetica</vt:lpstr>
      <vt:lpstr>Helvetica 45 Light</vt:lpstr>
      <vt:lpstr>微软雅黑</vt:lpstr>
      <vt:lpstr>Calibri</vt:lpstr>
      <vt:lpstr>Wingdings</vt:lpstr>
      <vt:lpstr>Arial</vt:lpstr>
      <vt:lpstr>Bodoni MT Black</vt:lpstr>
      <vt:lpstr>ヒラギノ角ゴ Pro W3</vt:lpstr>
      <vt:lpstr>宋体</vt:lpstr>
      <vt:lpstr>Larissa</vt:lpstr>
      <vt:lpstr>Why Do People Buy Luxury Products?  </vt:lpstr>
      <vt:lpstr>Agenda</vt:lpstr>
      <vt:lpstr>PowerPoint 演示文稿</vt:lpstr>
      <vt:lpstr>Luxury industries</vt:lpstr>
      <vt:lpstr>Importance of this study</vt:lpstr>
      <vt:lpstr>Research gap</vt:lpstr>
      <vt:lpstr>Research objectives &amp; Hypothesis</vt:lpstr>
      <vt:lpstr>Research objectives &amp; Hypothesis</vt:lpstr>
      <vt:lpstr>PowerPoint 演示文稿</vt:lpstr>
      <vt:lpstr>Concept of luxury</vt:lpstr>
      <vt:lpstr>Perceptions of luxury</vt:lpstr>
      <vt:lpstr>Internal needs</vt:lpstr>
      <vt:lpstr>External needs</vt:lpstr>
      <vt:lpstr>Demographic factors</vt:lpstr>
      <vt:lpstr>PowerPoint 演示文稿</vt:lpstr>
      <vt:lpstr>Methodology</vt:lpstr>
      <vt:lpstr>Data collection</vt:lpstr>
      <vt:lpstr>PowerPoint 演示文稿</vt:lpstr>
      <vt:lpstr>Results</vt:lpstr>
      <vt:lpstr>Results</vt:lpstr>
      <vt:lpstr>Results</vt:lpstr>
      <vt:lpstr>Discussion</vt:lpstr>
      <vt:lpstr>Implications</vt:lpstr>
      <vt:lpstr>PowerPoint 演示文稿</vt:lpstr>
      <vt:lpstr>Limitations and future research</vt:lpstr>
      <vt:lpstr>Reference</vt:lpstr>
      <vt:lpstr>Reference </vt:lpstr>
      <vt:lpstr>Reference 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People Buy Luxury Products?  </dc:title>
  <dc:creator>Queenty</dc:creator>
  <cp:lastModifiedBy>Queenty</cp:lastModifiedBy>
  <cp:revision>20</cp:revision>
  <dcterms:created xsi:type="dcterms:W3CDTF">2017-05-08T08:16:06Z</dcterms:created>
  <dcterms:modified xsi:type="dcterms:W3CDTF">2017-05-09T12:38:06Z</dcterms:modified>
</cp:coreProperties>
</file>