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0" r:id="rId4"/>
    <p:sldId id="268" r:id="rId5"/>
    <p:sldId id="263" r:id="rId6"/>
    <p:sldId id="264" r:id="rId7"/>
    <p:sldId id="265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1080" y="2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8303E-32D3-4619-A81F-51DA78F0EDD0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4A7E2649-D077-4403-861D-860E9B50371C}">
      <dgm:prSet phldrT="[Text]"/>
      <dgm:spPr/>
      <dgm:t>
        <a:bodyPr/>
        <a:lstStyle/>
        <a:p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others</a:t>
          </a:r>
          <a:endParaRPr lang="de-DE" dirty="0"/>
        </a:p>
      </dgm:t>
    </dgm:pt>
    <dgm:pt modelId="{E7A0AB34-7633-4D68-96D9-8A7DF5D77C87}" type="parTrans" cxnId="{D1C2D2AE-3EE4-44D2-833A-0EE4FAE1A477}">
      <dgm:prSet/>
      <dgm:spPr/>
      <dgm:t>
        <a:bodyPr/>
        <a:lstStyle/>
        <a:p>
          <a:endParaRPr lang="de-DE"/>
        </a:p>
      </dgm:t>
    </dgm:pt>
    <dgm:pt modelId="{65218267-A57A-4F91-BB90-0ED24885AA7F}" type="sibTrans" cxnId="{D1C2D2AE-3EE4-44D2-833A-0EE4FAE1A477}">
      <dgm:prSet/>
      <dgm:spPr/>
      <dgm:t>
        <a:bodyPr/>
        <a:lstStyle/>
        <a:p>
          <a:endParaRPr lang="de-DE"/>
        </a:p>
      </dgm:t>
    </dgm:pt>
    <dgm:pt modelId="{F53BF673-DE42-411C-9A2F-6FDEF4B497E2}">
      <dgm:prSet phldrT="[Text]" custT="1"/>
      <dgm:spPr/>
      <dgm:t>
        <a:bodyPr/>
        <a:lstStyle/>
        <a:p>
          <a:r>
            <a:rPr lang="en-US" sz="1100" dirty="0"/>
            <a:t> Higher level of self-staging</a:t>
          </a:r>
          <a:endParaRPr lang="de-DE" sz="1100" dirty="0"/>
        </a:p>
      </dgm:t>
    </dgm:pt>
    <dgm:pt modelId="{D3768489-65EF-4920-B4C0-C6830CBDA5EA}" type="parTrans" cxnId="{F51346F8-D123-456C-A381-E42425C9E296}">
      <dgm:prSet/>
      <dgm:spPr/>
      <dgm:t>
        <a:bodyPr/>
        <a:lstStyle/>
        <a:p>
          <a:endParaRPr lang="de-DE"/>
        </a:p>
      </dgm:t>
    </dgm:pt>
    <dgm:pt modelId="{691CD17A-2A31-47C4-B252-FBFD05EFD334}" type="sibTrans" cxnId="{F51346F8-D123-456C-A381-E42425C9E296}">
      <dgm:prSet/>
      <dgm:spPr/>
      <dgm:t>
        <a:bodyPr/>
        <a:lstStyle/>
        <a:p>
          <a:endParaRPr lang="de-DE"/>
        </a:p>
      </dgm:t>
    </dgm:pt>
    <dgm:pt modelId="{E483CE62-971C-4C57-8661-68723D42C778}">
      <dgm:prSet phldrT="[Text]" custT="1"/>
      <dgm:spPr/>
      <dgm:t>
        <a:bodyPr/>
        <a:lstStyle/>
        <a:p>
          <a:r>
            <a:rPr lang="en-US" sz="1100" dirty="0"/>
            <a:t> More engaged in travel experience &amp; activities</a:t>
          </a:r>
          <a:endParaRPr lang="de-DE" sz="1100" dirty="0"/>
        </a:p>
      </dgm:t>
    </dgm:pt>
    <dgm:pt modelId="{EC517D7A-FB50-40BF-808F-6627C4CF49D9}" type="parTrans" cxnId="{E12BB2EA-B224-4778-BCCD-0E7626FC1AF4}">
      <dgm:prSet/>
      <dgm:spPr/>
      <dgm:t>
        <a:bodyPr/>
        <a:lstStyle/>
        <a:p>
          <a:endParaRPr lang="de-DE"/>
        </a:p>
      </dgm:t>
    </dgm:pt>
    <dgm:pt modelId="{229C12A3-F785-4A40-9FF0-119D367A6989}" type="sibTrans" cxnId="{E12BB2EA-B224-4778-BCCD-0E7626FC1AF4}">
      <dgm:prSet/>
      <dgm:spPr/>
      <dgm:t>
        <a:bodyPr/>
        <a:lstStyle/>
        <a:p>
          <a:endParaRPr lang="de-DE"/>
        </a:p>
      </dgm:t>
    </dgm:pt>
    <dgm:pt modelId="{1397C544-186D-4A4F-B2E6-ADD659EB1744}">
      <dgm:prSet phldrT="[Text]"/>
      <dgm:spPr/>
      <dgm:t>
        <a:bodyPr/>
        <a:lstStyle/>
        <a:p>
          <a:r>
            <a:rPr lang="en-US" dirty="0"/>
            <a:t>Staging self- representation</a:t>
          </a:r>
          <a:endParaRPr lang="de-DE" dirty="0"/>
        </a:p>
      </dgm:t>
    </dgm:pt>
    <dgm:pt modelId="{08E50F1F-20F3-4DFF-8F76-B9211111BD24}" type="parTrans" cxnId="{8438056D-74DF-4758-9A20-DD2424215C2E}">
      <dgm:prSet/>
      <dgm:spPr/>
      <dgm:t>
        <a:bodyPr/>
        <a:lstStyle/>
        <a:p>
          <a:endParaRPr lang="de-DE"/>
        </a:p>
      </dgm:t>
    </dgm:pt>
    <dgm:pt modelId="{49329950-EA77-4C73-8E4F-B8EAF13334FD}" type="sibTrans" cxnId="{8438056D-74DF-4758-9A20-DD2424215C2E}">
      <dgm:prSet/>
      <dgm:spPr/>
      <dgm:t>
        <a:bodyPr/>
        <a:lstStyle/>
        <a:p>
          <a:endParaRPr lang="de-DE"/>
        </a:p>
      </dgm:t>
    </dgm:pt>
    <dgm:pt modelId="{68CD98F5-F27C-4253-9BAC-6713B7932804}">
      <dgm:prSet phldrT="[Text]" custT="1"/>
      <dgm:spPr/>
      <dgm:t>
        <a:bodyPr/>
        <a:lstStyle/>
        <a:p>
          <a:r>
            <a:rPr lang="en-US" sz="1100" dirty="0"/>
            <a:t> Experience a journey differently</a:t>
          </a:r>
          <a:endParaRPr lang="de-DE" sz="1100" dirty="0"/>
        </a:p>
      </dgm:t>
    </dgm:pt>
    <dgm:pt modelId="{F285F52E-E322-460A-8A40-5A98E8020099}" type="parTrans" cxnId="{BC06C5B4-830F-41D9-B80B-73CA76253CC7}">
      <dgm:prSet/>
      <dgm:spPr/>
      <dgm:t>
        <a:bodyPr/>
        <a:lstStyle/>
        <a:p>
          <a:endParaRPr lang="de-DE"/>
        </a:p>
      </dgm:t>
    </dgm:pt>
    <dgm:pt modelId="{6C1E4025-F255-4A13-879B-5A7ED6DD82E4}" type="sibTrans" cxnId="{BC06C5B4-830F-41D9-B80B-73CA76253CC7}">
      <dgm:prSet/>
      <dgm:spPr/>
      <dgm:t>
        <a:bodyPr/>
        <a:lstStyle/>
        <a:p>
          <a:endParaRPr lang="de-DE"/>
        </a:p>
      </dgm:t>
    </dgm:pt>
    <dgm:pt modelId="{A10E5ACE-008E-4285-A2E8-333E6947DE62}">
      <dgm:prSet phldrT="[Text]" custT="1"/>
      <dgm:spPr/>
      <dgm:t>
        <a:bodyPr/>
        <a:lstStyle/>
        <a:p>
          <a:r>
            <a:rPr lang="de-DE" sz="1100" dirty="0"/>
            <a:t> Future </a:t>
          </a:r>
          <a:r>
            <a:rPr lang="de-DE" sz="1100" dirty="0" err="1"/>
            <a:t>research</a:t>
          </a:r>
          <a:r>
            <a:rPr lang="de-DE" sz="1100" dirty="0"/>
            <a:t>: </a:t>
          </a:r>
          <a:r>
            <a:rPr lang="en-US" sz="1100" dirty="0"/>
            <a:t>categorize respondents     through an  experiment </a:t>
          </a:r>
          <a:endParaRPr lang="de-DE" sz="1100" dirty="0"/>
        </a:p>
      </dgm:t>
    </dgm:pt>
    <dgm:pt modelId="{E2CDF6C3-038F-4367-9A02-355701C44263}" type="parTrans" cxnId="{E0D644D6-751C-4D0D-86DE-439F7804233E}">
      <dgm:prSet/>
      <dgm:spPr/>
      <dgm:t>
        <a:bodyPr/>
        <a:lstStyle/>
        <a:p>
          <a:endParaRPr lang="de-DE"/>
        </a:p>
      </dgm:t>
    </dgm:pt>
    <dgm:pt modelId="{BF17370E-93D9-48E2-8978-E8C5DE5B2AA0}" type="sibTrans" cxnId="{E0D644D6-751C-4D0D-86DE-439F7804233E}">
      <dgm:prSet/>
      <dgm:spPr/>
      <dgm:t>
        <a:bodyPr/>
        <a:lstStyle/>
        <a:p>
          <a:endParaRPr lang="de-DE"/>
        </a:p>
      </dgm:t>
    </dgm:pt>
    <dgm:pt modelId="{285D68AD-D86F-4D9E-8DC6-4FC1F32BB372}">
      <dgm:prSet phldrT="[Text]"/>
      <dgm:spPr/>
      <dgm:t>
        <a:bodyPr/>
        <a:lstStyle/>
        <a:p>
          <a:r>
            <a:rPr lang="en-US" dirty="0"/>
            <a:t>importance of the ‘self’</a:t>
          </a:r>
          <a:endParaRPr lang="de-DE" dirty="0"/>
        </a:p>
      </dgm:t>
    </dgm:pt>
    <dgm:pt modelId="{C7209A2B-96F0-45E1-BDDF-AF8FC48901E5}" type="parTrans" cxnId="{3B309D93-9360-4DBF-A78E-C588F689916A}">
      <dgm:prSet/>
      <dgm:spPr/>
      <dgm:t>
        <a:bodyPr/>
        <a:lstStyle/>
        <a:p>
          <a:endParaRPr lang="de-DE"/>
        </a:p>
      </dgm:t>
    </dgm:pt>
    <dgm:pt modelId="{374D8DFE-F87D-4332-A59A-F62E5121576D}" type="sibTrans" cxnId="{3B309D93-9360-4DBF-A78E-C588F689916A}">
      <dgm:prSet/>
      <dgm:spPr/>
      <dgm:t>
        <a:bodyPr/>
        <a:lstStyle/>
        <a:p>
          <a:endParaRPr lang="de-DE"/>
        </a:p>
      </dgm:t>
    </dgm:pt>
    <dgm:pt modelId="{FCEE9CBA-E5E1-45CB-B513-B33EF2E3B82F}">
      <dgm:prSet phldrT="[Text]" custT="1"/>
      <dgm:spPr/>
      <dgm:t>
        <a:bodyPr/>
        <a:lstStyle/>
        <a:p>
          <a:r>
            <a:rPr lang="en-US" sz="1100" dirty="0"/>
            <a:t> Most captured subject: landscapes</a:t>
          </a:r>
          <a:endParaRPr lang="de-DE" sz="1100" dirty="0"/>
        </a:p>
      </dgm:t>
    </dgm:pt>
    <dgm:pt modelId="{DF697586-DE17-4125-9F58-E698F187A92E}" type="parTrans" cxnId="{93C20DE3-B7D8-4FA4-91A0-2A3587BD2D7E}">
      <dgm:prSet/>
      <dgm:spPr/>
      <dgm:t>
        <a:bodyPr/>
        <a:lstStyle/>
        <a:p>
          <a:endParaRPr lang="de-DE"/>
        </a:p>
      </dgm:t>
    </dgm:pt>
    <dgm:pt modelId="{9B502EC3-2B02-469F-9F0A-43535DD38F75}" type="sibTrans" cxnId="{93C20DE3-B7D8-4FA4-91A0-2A3587BD2D7E}">
      <dgm:prSet/>
      <dgm:spPr/>
      <dgm:t>
        <a:bodyPr/>
        <a:lstStyle/>
        <a:p>
          <a:endParaRPr lang="de-DE"/>
        </a:p>
      </dgm:t>
    </dgm:pt>
    <dgm:pt modelId="{20393053-D643-469B-BD92-479C01DED345}">
      <dgm:prSet phldrT="[Text]" custT="1"/>
      <dgm:spPr/>
      <dgm:t>
        <a:bodyPr/>
        <a:lstStyle/>
        <a:p>
          <a:r>
            <a:rPr lang="de-DE" sz="1100" dirty="0"/>
            <a:t> Take </a:t>
          </a:r>
          <a:r>
            <a:rPr lang="de-DE" sz="1100" dirty="0" err="1"/>
            <a:t>more</a:t>
          </a:r>
          <a:r>
            <a:rPr lang="de-DE" sz="1100" dirty="0"/>
            <a:t> time</a:t>
          </a:r>
        </a:p>
      </dgm:t>
    </dgm:pt>
    <dgm:pt modelId="{AC2C8AAC-050F-4219-8A43-0B3612195231}" type="parTrans" cxnId="{F7C43FE7-1723-46D4-B794-0918DBF9EE61}">
      <dgm:prSet/>
      <dgm:spPr/>
      <dgm:t>
        <a:bodyPr/>
        <a:lstStyle/>
        <a:p>
          <a:endParaRPr lang="de-DE"/>
        </a:p>
      </dgm:t>
    </dgm:pt>
    <dgm:pt modelId="{702B9F07-FAB1-45EA-8A3F-894FEE833CE5}" type="sibTrans" cxnId="{F7C43FE7-1723-46D4-B794-0918DBF9EE61}">
      <dgm:prSet/>
      <dgm:spPr/>
      <dgm:t>
        <a:bodyPr/>
        <a:lstStyle/>
        <a:p>
          <a:endParaRPr lang="de-DE"/>
        </a:p>
      </dgm:t>
    </dgm:pt>
    <dgm:pt modelId="{89141DD0-545D-48CB-A709-E6729F214716}">
      <dgm:prSet phldrT="[Text]"/>
      <dgm:spPr/>
      <dgm:t>
        <a:bodyPr/>
        <a:lstStyle/>
        <a:p>
          <a:r>
            <a:rPr lang="de-DE" dirty="0"/>
            <a:t>Travel </a:t>
          </a:r>
          <a:r>
            <a:rPr lang="de-DE" dirty="0" err="1"/>
            <a:t>memory</a:t>
          </a:r>
          <a:endParaRPr lang="de-DE" dirty="0"/>
        </a:p>
      </dgm:t>
    </dgm:pt>
    <dgm:pt modelId="{42395CAE-9AFC-48BC-8EB9-3EA2F61DD27F}" type="parTrans" cxnId="{74471679-0F4F-4DC2-8B04-5D0E05599922}">
      <dgm:prSet/>
      <dgm:spPr/>
      <dgm:t>
        <a:bodyPr/>
        <a:lstStyle/>
        <a:p>
          <a:endParaRPr lang="de-DE"/>
        </a:p>
      </dgm:t>
    </dgm:pt>
    <dgm:pt modelId="{E68DAAF0-EE3F-46CC-919B-F0149545F075}" type="sibTrans" cxnId="{74471679-0F4F-4DC2-8B04-5D0E05599922}">
      <dgm:prSet/>
      <dgm:spPr/>
      <dgm:t>
        <a:bodyPr/>
        <a:lstStyle/>
        <a:p>
          <a:endParaRPr lang="de-DE"/>
        </a:p>
      </dgm:t>
    </dgm:pt>
    <dgm:pt modelId="{64E12BB2-ECDB-4F2E-961F-2592D9DBD1E4}">
      <dgm:prSet phldrT="[Text]" custT="1"/>
      <dgm:spPr/>
      <dgm:t>
        <a:bodyPr/>
        <a:lstStyle/>
        <a:p>
          <a:r>
            <a:rPr lang="de-DE" sz="1100" dirty="0"/>
            <a:t> Rather </a:t>
          </a:r>
          <a:r>
            <a:rPr lang="de-DE" sz="1100" dirty="0" err="1"/>
            <a:t>poor</a:t>
          </a:r>
          <a:r>
            <a:rPr lang="de-DE" sz="1100" dirty="0"/>
            <a:t> </a:t>
          </a:r>
          <a:r>
            <a:rPr lang="de-DE" sz="1100" dirty="0" err="1"/>
            <a:t>results</a:t>
          </a:r>
          <a:endParaRPr lang="de-DE" sz="1100" dirty="0"/>
        </a:p>
      </dgm:t>
    </dgm:pt>
    <dgm:pt modelId="{DF2E9116-91B6-4977-AA5A-7959A3DF1EAA}" type="parTrans" cxnId="{8518B9C1-2221-4722-8333-FF3096F8931F}">
      <dgm:prSet/>
      <dgm:spPr/>
      <dgm:t>
        <a:bodyPr/>
        <a:lstStyle/>
        <a:p>
          <a:endParaRPr lang="de-DE"/>
        </a:p>
      </dgm:t>
    </dgm:pt>
    <dgm:pt modelId="{65F15996-47A8-4D33-825C-67865D7C1D16}" type="sibTrans" cxnId="{8518B9C1-2221-4722-8333-FF3096F8931F}">
      <dgm:prSet/>
      <dgm:spPr/>
      <dgm:t>
        <a:bodyPr/>
        <a:lstStyle/>
        <a:p>
          <a:endParaRPr lang="de-DE"/>
        </a:p>
      </dgm:t>
    </dgm:pt>
    <dgm:pt modelId="{169C852D-AAC9-408E-8621-99A95FDE4665}">
      <dgm:prSet phldrT="[Text]"/>
      <dgm:spPr/>
      <dgm:t>
        <a:bodyPr/>
        <a:lstStyle/>
        <a:p>
          <a:r>
            <a:rPr lang="de-DE" dirty="0" err="1"/>
            <a:t>Limitations</a:t>
          </a:r>
          <a:endParaRPr lang="de-DE" dirty="0"/>
        </a:p>
      </dgm:t>
    </dgm:pt>
    <dgm:pt modelId="{5626A83A-AD81-4456-8591-4AD02B871933}" type="parTrans" cxnId="{0D18CFE3-45EC-4517-9BE8-892963488A20}">
      <dgm:prSet/>
      <dgm:spPr/>
      <dgm:t>
        <a:bodyPr/>
        <a:lstStyle/>
        <a:p>
          <a:endParaRPr lang="de-DE"/>
        </a:p>
      </dgm:t>
    </dgm:pt>
    <dgm:pt modelId="{B918E0BA-E76F-45BA-9550-9BCBB1266D7B}" type="sibTrans" cxnId="{0D18CFE3-45EC-4517-9BE8-892963488A20}">
      <dgm:prSet/>
      <dgm:spPr/>
      <dgm:t>
        <a:bodyPr/>
        <a:lstStyle/>
        <a:p>
          <a:endParaRPr lang="de-DE"/>
        </a:p>
      </dgm:t>
    </dgm:pt>
    <dgm:pt modelId="{7C53E5C3-B520-4F58-8483-6FA87B73B77A}">
      <dgm:prSet phldrT="[Text]" custT="1"/>
      <dgm:spPr/>
      <dgm:t>
        <a:bodyPr/>
        <a:lstStyle/>
        <a:p>
          <a:r>
            <a:rPr lang="de-DE" sz="1100" dirty="0"/>
            <a:t> </a:t>
          </a:r>
          <a:r>
            <a:rPr lang="de-DE" sz="1100" dirty="0" err="1"/>
            <a:t>Geographical</a:t>
          </a:r>
          <a:r>
            <a:rPr lang="de-DE" sz="1100" dirty="0"/>
            <a:t> </a:t>
          </a:r>
          <a:r>
            <a:rPr lang="de-DE" sz="1100" dirty="0" err="1"/>
            <a:t>locations</a:t>
          </a:r>
          <a:endParaRPr lang="de-DE" sz="1100" dirty="0"/>
        </a:p>
      </dgm:t>
    </dgm:pt>
    <dgm:pt modelId="{F6117BD7-6A6F-4D76-AECB-7FE05CA7CCFB}" type="parTrans" cxnId="{97E722A4-D7B1-4752-A92E-3DD5F84149BC}">
      <dgm:prSet/>
      <dgm:spPr/>
      <dgm:t>
        <a:bodyPr/>
        <a:lstStyle/>
        <a:p>
          <a:endParaRPr lang="de-DE"/>
        </a:p>
      </dgm:t>
    </dgm:pt>
    <dgm:pt modelId="{C7ADAA4E-2898-4191-A2EF-7388C6F16CB8}" type="sibTrans" cxnId="{97E722A4-D7B1-4752-A92E-3DD5F84149BC}">
      <dgm:prSet/>
      <dgm:spPr/>
      <dgm:t>
        <a:bodyPr/>
        <a:lstStyle/>
        <a:p>
          <a:endParaRPr lang="de-DE"/>
        </a:p>
      </dgm:t>
    </dgm:pt>
    <dgm:pt modelId="{43B3A012-83F2-4897-ABD7-8C1847606ED0}">
      <dgm:prSet phldrT="[Text]" custT="1"/>
      <dgm:spPr/>
      <dgm:t>
        <a:bodyPr/>
        <a:lstStyle/>
        <a:p>
          <a:r>
            <a:rPr lang="de-DE" sz="1100" dirty="0"/>
            <a:t> Different </a:t>
          </a:r>
          <a:r>
            <a:rPr lang="de-DE" sz="1100" dirty="0" err="1"/>
            <a:t>cultures</a:t>
          </a:r>
          <a:endParaRPr lang="de-DE" sz="1100" dirty="0"/>
        </a:p>
      </dgm:t>
    </dgm:pt>
    <dgm:pt modelId="{2F6F19EC-8024-4FBB-AD74-D15A5B6E3FF1}" type="parTrans" cxnId="{F83B9E6B-608D-41D5-9475-F1099D229233}">
      <dgm:prSet/>
      <dgm:spPr/>
      <dgm:t>
        <a:bodyPr/>
        <a:lstStyle/>
        <a:p>
          <a:endParaRPr lang="de-DE"/>
        </a:p>
      </dgm:t>
    </dgm:pt>
    <dgm:pt modelId="{06E20434-7D5D-4F01-825C-55C030A4DF30}" type="sibTrans" cxnId="{F83B9E6B-608D-41D5-9475-F1099D229233}">
      <dgm:prSet/>
      <dgm:spPr/>
      <dgm:t>
        <a:bodyPr/>
        <a:lstStyle/>
        <a:p>
          <a:endParaRPr lang="de-DE"/>
        </a:p>
      </dgm:t>
    </dgm:pt>
    <dgm:pt modelId="{99488077-7550-4D73-B08C-29D132DC227A}">
      <dgm:prSet phldrT="[Text]" custT="1"/>
      <dgm:spPr/>
      <dgm:t>
        <a:bodyPr/>
        <a:lstStyle/>
        <a:p>
          <a:r>
            <a:rPr lang="de-DE" sz="1100" dirty="0"/>
            <a:t> </a:t>
          </a:r>
          <a:r>
            <a:rPr lang="de-DE" sz="1100" dirty="0" err="1"/>
            <a:t>Widen</a:t>
          </a:r>
          <a:r>
            <a:rPr lang="de-DE" sz="1100" dirty="0"/>
            <a:t> </a:t>
          </a:r>
          <a:r>
            <a:rPr lang="de-DE" sz="1100" dirty="0" err="1"/>
            <a:t>to</a:t>
          </a:r>
          <a:r>
            <a:rPr lang="de-DE" sz="1100" dirty="0"/>
            <a:t> </a:t>
          </a:r>
          <a:r>
            <a:rPr lang="de-DE" sz="1100" dirty="0" err="1"/>
            <a:t>other</a:t>
          </a:r>
          <a:r>
            <a:rPr lang="de-DE" sz="1100" dirty="0"/>
            <a:t> </a:t>
          </a:r>
          <a:r>
            <a:rPr lang="de-DE" sz="1100" dirty="0" err="1"/>
            <a:t>generations</a:t>
          </a:r>
          <a:endParaRPr lang="de-DE" sz="1100" dirty="0"/>
        </a:p>
      </dgm:t>
    </dgm:pt>
    <dgm:pt modelId="{818F792C-D50B-4922-BD94-7650B302BABE}" type="parTrans" cxnId="{350211F3-EC01-4C56-AF5C-8EBB8031CE3C}">
      <dgm:prSet/>
      <dgm:spPr/>
      <dgm:t>
        <a:bodyPr/>
        <a:lstStyle/>
        <a:p>
          <a:endParaRPr lang="de-DE"/>
        </a:p>
      </dgm:t>
    </dgm:pt>
    <dgm:pt modelId="{17EEDB3B-8F58-4CCC-9B0A-5788BCDE7F6A}" type="sibTrans" cxnId="{350211F3-EC01-4C56-AF5C-8EBB8031CE3C}">
      <dgm:prSet/>
      <dgm:spPr/>
      <dgm:t>
        <a:bodyPr/>
        <a:lstStyle/>
        <a:p>
          <a:endParaRPr lang="de-DE"/>
        </a:p>
      </dgm:t>
    </dgm:pt>
    <dgm:pt modelId="{1659B375-1E80-475B-979D-EE9C8D2B29B1}" type="pres">
      <dgm:prSet presAssocID="{91F8303E-32D3-4619-A81F-51DA78F0EDD0}" presName="Name0" presStyleCnt="0">
        <dgm:presLayoutVars>
          <dgm:dir/>
          <dgm:animLvl val="lvl"/>
          <dgm:resizeHandles val="exact"/>
        </dgm:presLayoutVars>
      </dgm:prSet>
      <dgm:spPr/>
    </dgm:pt>
    <dgm:pt modelId="{6EA0AD08-6694-47A6-B276-9BC0A0C14117}" type="pres">
      <dgm:prSet presAssocID="{4A7E2649-D077-4403-861D-860E9B50371C}" presName="linNode" presStyleCnt="0"/>
      <dgm:spPr/>
    </dgm:pt>
    <dgm:pt modelId="{13866DB0-844D-4D94-AC69-EF6FD08DDC71}" type="pres">
      <dgm:prSet presAssocID="{4A7E2649-D077-4403-861D-860E9B50371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45BEB41-2063-41AF-BFC7-DE4EB63DCF83}" type="pres">
      <dgm:prSet presAssocID="{4A7E2649-D077-4403-861D-860E9B50371C}" presName="descendantText" presStyleLbl="alignAccFollowNode1" presStyleIdx="0" presStyleCnt="5">
        <dgm:presLayoutVars>
          <dgm:bulletEnabled val="1"/>
        </dgm:presLayoutVars>
      </dgm:prSet>
      <dgm:spPr/>
    </dgm:pt>
    <dgm:pt modelId="{508C532B-7587-432D-87CB-3805DB08C3BF}" type="pres">
      <dgm:prSet presAssocID="{65218267-A57A-4F91-BB90-0ED24885AA7F}" presName="sp" presStyleCnt="0"/>
      <dgm:spPr/>
    </dgm:pt>
    <dgm:pt modelId="{20920FB9-D39A-4B1A-8BDF-012DA4B43E83}" type="pres">
      <dgm:prSet presAssocID="{1397C544-186D-4A4F-B2E6-ADD659EB1744}" presName="linNode" presStyleCnt="0"/>
      <dgm:spPr/>
    </dgm:pt>
    <dgm:pt modelId="{95368279-DC5B-4923-99F8-1D15F29BECBD}" type="pres">
      <dgm:prSet presAssocID="{1397C544-186D-4A4F-B2E6-ADD659EB174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4C7CBC6-6318-416B-B798-76815E335BC4}" type="pres">
      <dgm:prSet presAssocID="{1397C544-186D-4A4F-B2E6-ADD659EB1744}" presName="descendantText" presStyleLbl="alignAccFollowNode1" presStyleIdx="1" presStyleCnt="5">
        <dgm:presLayoutVars>
          <dgm:bulletEnabled val="1"/>
        </dgm:presLayoutVars>
      </dgm:prSet>
      <dgm:spPr/>
    </dgm:pt>
    <dgm:pt modelId="{663622D7-7017-4013-A0E0-3F87617E95F6}" type="pres">
      <dgm:prSet presAssocID="{49329950-EA77-4C73-8E4F-B8EAF13334FD}" presName="sp" presStyleCnt="0"/>
      <dgm:spPr/>
    </dgm:pt>
    <dgm:pt modelId="{EE33F918-48DC-412D-AC66-BF454F00925B}" type="pres">
      <dgm:prSet presAssocID="{285D68AD-D86F-4D9E-8DC6-4FC1F32BB372}" presName="linNode" presStyleCnt="0"/>
      <dgm:spPr/>
    </dgm:pt>
    <dgm:pt modelId="{D989D995-27FC-401E-BB31-572D6C91E2ED}" type="pres">
      <dgm:prSet presAssocID="{285D68AD-D86F-4D9E-8DC6-4FC1F32BB37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41C9745-97A7-4543-9ECF-B37668F6FAB2}" type="pres">
      <dgm:prSet presAssocID="{285D68AD-D86F-4D9E-8DC6-4FC1F32BB372}" presName="descendantText" presStyleLbl="alignAccFollowNode1" presStyleIdx="2" presStyleCnt="5" custLinFactNeighborY="0">
        <dgm:presLayoutVars>
          <dgm:bulletEnabled val="1"/>
        </dgm:presLayoutVars>
      </dgm:prSet>
      <dgm:spPr/>
    </dgm:pt>
    <dgm:pt modelId="{2546269B-95B4-4708-B0E1-582DF63FC6D8}" type="pres">
      <dgm:prSet presAssocID="{374D8DFE-F87D-4332-A59A-F62E5121576D}" presName="sp" presStyleCnt="0"/>
      <dgm:spPr/>
    </dgm:pt>
    <dgm:pt modelId="{2A861F7C-8482-4C91-9AC3-6AFCFEFA09B1}" type="pres">
      <dgm:prSet presAssocID="{89141DD0-545D-48CB-A709-E6729F214716}" presName="linNode" presStyleCnt="0"/>
      <dgm:spPr/>
    </dgm:pt>
    <dgm:pt modelId="{9C78287B-F848-4E16-98D1-BF4160D68CA9}" type="pres">
      <dgm:prSet presAssocID="{89141DD0-545D-48CB-A709-E6729F21471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01AC356-E1E5-4D52-9279-663BC1962BF8}" type="pres">
      <dgm:prSet presAssocID="{89141DD0-545D-48CB-A709-E6729F214716}" presName="descendantText" presStyleLbl="alignAccFollowNode1" presStyleIdx="3" presStyleCnt="5" custLinFactNeighborY="0">
        <dgm:presLayoutVars>
          <dgm:bulletEnabled val="1"/>
        </dgm:presLayoutVars>
      </dgm:prSet>
      <dgm:spPr/>
    </dgm:pt>
    <dgm:pt modelId="{49C9C846-756C-4385-8F9D-D69D801339BF}" type="pres">
      <dgm:prSet presAssocID="{E68DAAF0-EE3F-46CC-919B-F0149545F075}" presName="sp" presStyleCnt="0"/>
      <dgm:spPr/>
    </dgm:pt>
    <dgm:pt modelId="{88CFC0D8-65EF-4C4A-B393-07F935AED3E4}" type="pres">
      <dgm:prSet presAssocID="{169C852D-AAC9-408E-8621-99A95FDE4665}" presName="linNode" presStyleCnt="0"/>
      <dgm:spPr/>
    </dgm:pt>
    <dgm:pt modelId="{996A85EA-ED4F-43FD-B4E2-A0E50A4E525C}" type="pres">
      <dgm:prSet presAssocID="{169C852D-AAC9-408E-8621-99A95FDE466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4688874-FC0D-470F-AE70-5B90F786C312}" type="pres">
      <dgm:prSet presAssocID="{169C852D-AAC9-408E-8621-99A95FDE4665}" presName="descendantText" presStyleLbl="alignAccFollowNode1" presStyleIdx="4" presStyleCnt="5" custLinFactNeighborY="0">
        <dgm:presLayoutVars>
          <dgm:bulletEnabled val="1"/>
        </dgm:presLayoutVars>
      </dgm:prSet>
      <dgm:spPr/>
    </dgm:pt>
  </dgm:ptLst>
  <dgm:cxnLst>
    <dgm:cxn modelId="{F2A2D720-4323-43B1-BF0E-1F4F220B2AEC}" type="presOf" srcId="{169C852D-AAC9-408E-8621-99A95FDE4665}" destId="{996A85EA-ED4F-43FD-B4E2-A0E50A4E525C}" srcOrd="0" destOrd="0" presId="urn:microsoft.com/office/officeart/2005/8/layout/vList5"/>
    <dgm:cxn modelId="{3077FD30-20F7-4C60-9063-25053CB82AE1}" type="presOf" srcId="{E483CE62-971C-4C57-8661-68723D42C778}" destId="{845BEB41-2063-41AF-BFC7-DE4EB63DCF83}" srcOrd="0" destOrd="1" presId="urn:microsoft.com/office/officeart/2005/8/layout/vList5"/>
    <dgm:cxn modelId="{EA806033-8203-4595-B7A4-5F0B959DC61A}" type="presOf" srcId="{43B3A012-83F2-4897-ABD7-8C1847606ED0}" destId="{04688874-FC0D-470F-AE70-5B90F786C312}" srcOrd="0" destOrd="1" presId="urn:microsoft.com/office/officeart/2005/8/layout/vList5"/>
    <dgm:cxn modelId="{5474D546-0304-4420-B701-CA140AD01B89}" type="presOf" srcId="{99488077-7550-4D73-B08C-29D132DC227A}" destId="{04688874-FC0D-470F-AE70-5B90F786C312}" srcOrd="0" destOrd="2" presId="urn:microsoft.com/office/officeart/2005/8/layout/vList5"/>
    <dgm:cxn modelId="{F83B9E6B-608D-41D5-9475-F1099D229233}" srcId="{169C852D-AAC9-408E-8621-99A95FDE4665}" destId="{43B3A012-83F2-4897-ABD7-8C1847606ED0}" srcOrd="1" destOrd="0" parTransId="{2F6F19EC-8024-4FBB-AD74-D15A5B6E3FF1}" sibTransId="{06E20434-7D5D-4F01-825C-55C030A4DF30}"/>
    <dgm:cxn modelId="{253EFD4B-AF01-411B-9FB6-7E3BE8EF7B9F}" type="presOf" srcId="{89141DD0-545D-48CB-A709-E6729F214716}" destId="{9C78287B-F848-4E16-98D1-BF4160D68CA9}" srcOrd="0" destOrd="0" presId="urn:microsoft.com/office/officeart/2005/8/layout/vList5"/>
    <dgm:cxn modelId="{615F074C-BB7E-4AC3-852C-307844E886EB}" type="presOf" srcId="{1397C544-186D-4A4F-B2E6-ADD659EB1744}" destId="{95368279-DC5B-4923-99F8-1D15F29BECBD}" srcOrd="0" destOrd="0" presId="urn:microsoft.com/office/officeart/2005/8/layout/vList5"/>
    <dgm:cxn modelId="{8438056D-74DF-4758-9A20-DD2424215C2E}" srcId="{91F8303E-32D3-4619-A81F-51DA78F0EDD0}" destId="{1397C544-186D-4A4F-B2E6-ADD659EB1744}" srcOrd="1" destOrd="0" parTransId="{08E50F1F-20F3-4DFF-8F76-B9211111BD24}" sibTransId="{49329950-EA77-4C73-8E4F-B8EAF13334FD}"/>
    <dgm:cxn modelId="{B2E56972-EFB0-43CA-8E71-C7B972BA8A6B}" type="presOf" srcId="{91F8303E-32D3-4619-A81F-51DA78F0EDD0}" destId="{1659B375-1E80-475B-979D-EE9C8D2B29B1}" srcOrd="0" destOrd="0" presId="urn:microsoft.com/office/officeart/2005/8/layout/vList5"/>
    <dgm:cxn modelId="{5C74EB74-EF9A-499D-8EA2-448DE5646844}" type="presOf" srcId="{A10E5ACE-008E-4285-A2E8-333E6947DE62}" destId="{14C7CBC6-6318-416B-B798-76815E335BC4}" srcOrd="0" destOrd="1" presId="urn:microsoft.com/office/officeart/2005/8/layout/vList5"/>
    <dgm:cxn modelId="{74471679-0F4F-4DC2-8B04-5D0E05599922}" srcId="{91F8303E-32D3-4619-A81F-51DA78F0EDD0}" destId="{89141DD0-545D-48CB-A709-E6729F214716}" srcOrd="3" destOrd="0" parTransId="{42395CAE-9AFC-48BC-8EB9-3EA2F61DD27F}" sibTransId="{E68DAAF0-EE3F-46CC-919B-F0149545F075}"/>
    <dgm:cxn modelId="{B3F21B8F-BD99-45B5-AF17-5647EF3659EE}" type="presOf" srcId="{FCEE9CBA-E5E1-45CB-B513-B33EF2E3B82F}" destId="{C41C9745-97A7-4543-9ECF-B37668F6FAB2}" srcOrd="0" destOrd="0" presId="urn:microsoft.com/office/officeart/2005/8/layout/vList5"/>
    <dgm:cxn modelId="{3B309D93-9360-4DBF-A78E-C588F689916A}" srcId="{91F8303E-32D3-4619-A81F-51DA78F0EDD0}" destId="{285D68AD-D86F-4D9E-8DC6-4FC1F32BB372}" srcOrd="2" destOrd="0" parTransId="{C7209A2B-96F0-45E1-BDDF-AF8FC48901E5}" sibTransId="{374D8DFE-F87D-4332-A59A-F62E5121576D}"/>
    <dgm:cxn modelId="{FAECEF95-D07E-40A6-8B15-E330DC2A2216}" type="presOf" srcId="{4A7E2649-D077-4403-861D-860E9B50371C}" destId="{13866DB0-844D-4D94-AC69-EF6FD08DDC71}" srcOrd="0" destOrd="0" presId="urn:microsoft.com/office/officeart/2005/8/layout/vList5"/>
    <dgm:cxn modelId="{97E722A4-D7B1-4752-A92E-3DD5F84149BC}" srcId="{169C852D-AAC9-408E-8621-99A95FDE4665}" destId="{7C53E5C3-B520-4F58-8483-6FA87B73B77A}" srcOrd="0" destOrd="0" parTransId="{F6117BD7-6A6F-4D76-AECB-7FE05CA7CCFB}" sibTransId="{C7ADAA4E-2898-4191-A2EF-7388C6F16CB8}"/>
    <dgm:cxn modelId="{CC183FAD-43A1-4346-9F82-3920B6B14029}" type="presOf" srcId="{F53BF673-DE42-411C-9A2F-6FDEF4B497E2}" destId="{845BEB41-2063-41AF-BFC7-DE4EB63DCF83}" srcOrd="0" destOrd="0" presId="urn:microsoft.com/office/officeart/2005/8/layout/vList5"/>
    <dgm:cxn modelId="{D1C2D2AE-3EE4-44D2-833A-0EE4FAE1A477}" srcId="{91F8303E-32D3-4619-A81F-51DA78F0EDD0}" destId="{4A7E2649-D077-4403-861D-860E9B50371C}" srcOrd="0" destOrd="0" parTransId="{E7A0AB34-7633-4D68-96D9-8A7DF5D77C87}" sibTransId="{65218267-A57A-4F91-BB90-0ED24885AA7F}"/>
    <dgm:cxn modelId="{BC06C5B4-830F-41D9-B80B-73CA76253CC7}" srcId="{1397C544-186D-4A4F-B2E6-ADD659EB1744}" destId="{68CD98F5-F27C-4253-9BAC-6713B7932804}" srcOrd="0" destOrd="0" parTransId="{F285F52E-E322-460A-8A40-5A98E8020099}" sibTransId="{6C1E4025-F255-4A13-879B-5A7ED6DD82E4}"/>
    <dgm:cxn modelId="{8518B9C1-2221-4722-8333-FF3096F8931F}" srcId="{89141DD0-545D-48CB-A709-E6729F214716}" destId="{64E12BB2-ECDB-4F2E-961F-2592D9DBD1E4}" srcOrd="0" destOrd="0" parTransId="{DF2E9116-91B6-4977-AA5A-7959A3DF1EAA}" sibTransId="{65F15996-47A8-4D33-825C-67865D7C1D16}"/>
    <dgm:cxn modelId="{ADA1A2C3-309C-4C8D-91E8-737AB4B24895}" type="presOf" srcId="{285D68AD-D86F-4D9E-8DC6-4FC1F32BB372}" destId="{D989D995-27FC-401E-BB31-572D6C91E2ED}" srcOrd="0" destOrd="0" presId="urn:microsoft.com/office/officeart/2005/8/layout/vList5"/>
    <dgm:cxn modelId="{E0D644D6-751C-4D0D-86DE-439F7804233E}" srcId="{1397C544-186D-4A4F-B2E6-ADD659EB1744}" destId="{A10E5ACE-008E-4285-A2E8-333E6947DE62}" srcOrd="1" destOrd="0" parTransId="{E2CDF6C3-038F-4367-9A02-355701C44263}" sibTransId="{BF17370E-93D9-48E2-8978-E8C5DE5B2AA0}"/>
    <dgm:cxn modelId="{11B33ADB-529D-4C8A-8E34-1DE505E5F939}" type="presOf" srcId="{7C53E5C3-B520-4F58-8483-6FA87B73B77A}" destId="{04688874-FC0D-470F-AE70-5B90F786C312}" srcOrd="0" destOrd="0" presId="urn:microsoft.com/office/officeart/2005/8/layout/vList5"/>
    <dgm:cxn modelId="{89EB70DF-F502-4851-BFCC-8A079970EF9A}" type="presOf" srcId="{20393053-D643-469B-BD92-479C01DED345}" destId="{845BEB41-2063-41AF-BFC7-DE4EB63DCF83}" srcOrd="0" destOrd="2" presId="urn:microsoft.com/office/officeart/2005/8/layout/vList5"/>
    <dgm:cxn modelId="{93C20DE3-B7D8-4FA4-91A0-2A3587BD2D7E}" srcId="{285D68AD-D86F-4D9E-8DC6-4FC1F32BB372}" destId="{FCEE9CBA-E5E1-45CB-B513-B33EF2E3B82F}" srcOrd="0" destOrd="0" parTransId="{DF697586-DE17-4125-9F58-E698F187A92E}" sibTransId="{9B502EC3-2B02-469F-9F0A-43535DD38F75}"/>
    <dgm:cxn modelId="{960C6FE3-C9F8-45EA-9E1D-EA2E28CDFED0}" type="presOf" srcId="{68CD98F5-F27C-4253-9BAC-6713B7932804}" destId="{14C7CBC6-6318-416B-B798-76815E335BC4}" srcOrd="0" destOrd="0" presId="urn:microsoft.com/office/officeart/2005/8/layout/vList5"/>
    <dgm:cxn modelId="{0D18CFE3-45EC-4517-9BE8-892963488A20}" srcId="{91F8303E-32D3-4619-A81F-51DA78F0EDD0}" destId="{169C852D-AAC9-408E-8621-99A95FDE4665}" srcOrd="4" destOrd="0" parTransId="{5626A83A-AD81-4456-8591-4AD02B871933}" sibTransId="{B918E0BA-E76F-45BA-9550-9BCBB1266D7B}"/>
    <dgm:cxn modelId="{F7C43FE7-1723-46D4-B794-0918DBF9EE61}" srcId="{4A7E2649-D077-4403-861D-860E9B50371C}" destId="{20393053-D643-469B-BD92-479C01DED345}" srcOrd="2" destOrd="0" parTransId="{AC2C8AAC-050F-4219-8A43-0B3612195231}" sibTransId="{702B9F07-FAB1-45EA-8A3F-894FEE833CE5}"/>
    <dgm:cxn modelId="{E12BB2EA-B224-4778-BCCD-0E7626FC1AF4}" srcId="{4A7E2649-D077-4403-861D-860E9B50371C}" destId="{E483CE62-971C-4C57-8661-68723D42C778}" srcOrd="1" destOrd="0" parTransId="{EC517D7A-FB50-40BF-808F-6627C4CF49D9}" sibTransId="{229C12A3-F785-4A40-9FF0-119D367A6989}"/>
    <dgm:cxn modelId="{E2848BEF-5947-48E2-ACD9-1D6CC089CD58}" type="presOf" srcId="{64E12BB2-ECDB-4F2E-961F-2592D9DBD1E4}" destId="{F01AC356-E1E5-4D52-9279-663BC1962BF8}" srcOrd="0" destOrd="0" presId="urn:microsoft.com/office/officeart/2005/8/layout/vList5"/>
    <dgm:cxn modelId="{350211F3-EC01-4C56-AF5C-8EBB8031CE3C}" srcId="{169C852D-AAC9-408E-8621-99A95FDE4665}" destId="{99488077-7550-4D73-B08C-29D132DC227A}" srcOrd="2" destOrd="0" parTransId="{818F792C-D50B-4922-BD94-7650B302BABE}" sibTransId="{17EEDB3B-8F58-4CCC-9B0A-5788BCDE7F6A}"/>
    <dgm:cxn modelId="{F51346F8-D123-456C-A381-E42425C9E296}" srcId="{4A7E2649-D077-4403-861D-860E9B50371C}" destId="{F53BF673-DE42-411C-9A2F-6FDEF4B497E2}" srcOrd="0" destOrd="0" parTransId="{D3768489-65EF-4920-B4C0-C6830CBDA5EA}" sibTransId="{691CD17A-2A31-47C4-B252-FBFD05EFD334}"/>
    <dgm:cxn modelId="{2E7DB4CA-0EF0-454C-8A6C-95CA0A629F1C}" type="presParOf" srcId="{1659B375-1E80-475B-979D-EE9C8D2B29B1}" destId="{6EA0AD08-6694-47A6-B276-9BC0A0C14117}" srcOrd="0" destOrd="0" presId="urn:microsoft.com/office/officeart/2005/8/layout/vList5"/>
    <dgm:cxn modelId="{5E9E7BA9-9DC2-46C1-A016-65914E9C9C72}" type="presParOf" srcId="{6EA0AD08-6694-47A6-B276-9BC0A0C14117}" destId="{13866DB0-844D-4D94-AC69-EF6FD08DDC71}" srcOrd="0" destOrd="0" presId="urn:microsoft.com/office/officeart/2005/8/layout/vList5"/>
    <dgm:cxn modelId="{5A7DBBC1-127E-4DB6-A9A3-94FBD8DF5F10}" type="presParOf" srcId="{6EA0AD08-6694-47A6-B276-9BC0A0C14117}" destId="{845BEB41-2063-41AF-BFC7-DE4EB63DCF83}" srcOrd="1" destOrd="0" presId="urn:microsoft.com/office/officeart/2005/8/layout/vList5"/>
    <dgm:cxn modelId="{41153D9C-9161-4CB8-9DDE-6B5EBFA23043}" type="presParOf" srcId="{1659B375-1E80-475B-979D-EE9C8D2B29B1}" destId="{508C532B-7587-432D-87CB-3805DB08C3BF}" srcOrd="1" destOrd="0" presId="urn:microsoft.com/office/officeart/2005/8/layout/vList5"/>
    <dgm:cxn modelId="{3DD3B4FC-F9F9-4384-A113-F7C75EB0D105}" type="presParOf" srcId="{1659B375-1E80-475B-979D-EE9C8D2B29B1}" destId="{20920FB9-D39A-4B1A-8BDF-012DA4B43E83}" srcOrd="2" destOrd="0" presId="urn:microsoft.com/office/officeart/2005/8/layout/vList5"/>
    <dgm:cxn modelId="{45027769-822E-4CFA-B67C-BD045C877C46}" type="presParOf" srcId="{20920FB9-D39A-4B1A-8BDF-012DA4B43E83}" destId="{95368279-DC5B-4923-99F8-1D15F29BECBD}" srcOrd="0" destOrd="0" presId="urn:microsoft.com/office/officeart/2005/8/layout/vList5"/>
    <dgm:cxn modelId="{B80FA74E-E922-4ECB-ACCC-FFA13FD47606}" type="presParOf" srcId="{20920FB9-D39A-4B1A-8BDF-012DA4B43E83}" destId="{14C7CBC6-6318-416B-B798-76815E335BC4}" srcOrd="1" destOrd="0" presId="urn:microsoft.com/office/officeart/2005/8/layout/vList5"/>
    <dgm:cxn modelId="{A8DDD3EE-32DB-43C5-8B7A-F3C071BC10CE}" type="presParOf" srcId="{1659B375-1E80-475B-979D-EE9C8D2B29B1}" destId="{663622D7-7017-4013-A0E0-3F87617E95F6}" srcOrd="3" destOrd="0" presId="urn:microsoft.com/office/officeart/2005/8/layout/vList5"/>
    <dgm:cxn modelId="{133F8A13-6556-4A07-9360-D0B02920B5FA}" type="presParOf" srcId="{1659B375-1E80-475B-979D-EE9C8D2B29B1}" destId="{EE33F918-48DC-412D-AC66-BF454F00925B}" srcOrd="4" destOrd="0" presId="urn:microsoft.com/office/officeart/2005/8/layout/vList5"/>
    <dgm:cxn modelId="{EC148DDB-18AE-4961-9C38-606C1DF1525B}" type="presParOf" srcId="{EE33F918-48DC-412D-AC66-BF454F00925B}" destId="{D989D995-27FC-401E-BB31-572D6C91E2ED}" srcOrd="0" destOrd="0" presId="urn:microsoft.com/office/officeart/2005/8/layout/vList5"/>
    <dgm:cxn modelId="{E69D0D9D-AF3A-4C62-9C52-C75602BD1C32}" type="presParOf" srcId="{EE33F918-48DC-412D-AC66-BF454F00925B}" destId="{C41C9745-97A7-4543-9ECF-B37668F6FAB2}" srcOrd="1" destOrd="0" presId="urn:microsoft.com/office/officeart/2005/8/layout/vList5"/>
    <dgm:cxn modelId="{85500952-8AB1-43A2-9D46-199A9935208B}" type="presParOf" srcId="{1659B375-1E80-475B-979D-EE9C8D2B29B1}" destId="{2546269B-95B4-4708-B0E1-582DF63FC6D8}" srcOrd="5" destOrd="0" presId="urn:microsoft.com/office/officeart/2005/8/layout/vList5"/>
    <dgm:cxn modelId="{E8069C5B-2093-4270-A0E8-AEABB0A66121}" type="presParOf" srcId="{1659B375-1E80-475B-979D-EE9C8D2B29B1}" destId="{2A861F7C-8482-4C91-9AC3-6AFCFEFA09B1}" srcOrd="6" destOrd="0" presId="urn:microsoft.com/office/officeart/2005/8/layout/vList5"/>
    <dgm:cxn modelId="{716112E2-6942-464B-BED1-5DA822447EFA}" type="presParOf" srcId="{2A861F7C-8482-4C91-9AC3-6AFCFEFA09B1}" destId="{9C78287B-F848-4E16-98D1-BF4160D68CA9}" srcOrd="0" destOrd="0" presId="urn:microsoft.com/office/officeart/2005/8/layout/vList5"/>
    <dgm:cxn modelId="{44889ECB-33E0-4964-BA4F-A7B09899F83F}" type="presParOf" srcId="{2A861F7C-8482-4C91-9AC3-6AFCFEFA09B1}" destId="{F01AC356-E1E5-4D52-9279-663BC1962BF8}" srcOrd="1" destOrd="0" presId="urn:microsoft.com/office/officeart/2005/8/layout/vList5"/>
    <dgm:cxn modelId="{F420B4A3-22B5-413A-B6C1-D53011601C64}" type="presParOf" srcId="{1659B375-1E80-475B-979D-EE9C8D2B29B1}" destId="{49C9C846-756C-4385-8F9D-D69D801339BF}" srcOrd="7" destOrd="0" presId="urn:microsoft.com/office/officeart/2005/8/layout/vList5"/>
    <dgm:cxn modelId="{F6405DE5-30A4-455F-846E-C0BD28F62B97}" type="presParOf" srcId="{1659B375-1E80-475B-979D-EE9C8D2B29B1}" destId="{88CFC0D8-65EF-4C4A-B393-07F935AED3E4}" srcOrd="8" destOrd="0" presId="urn:microsoft.com/office/officeart/2005/8/layout/vList5"/>
    <dgm:cxn modelId="{7EDE4DF7-8739-4531-A97C-200879A33435}" type="presParOf" srcId="{88CFC0D8-65EF-4C4A-B393-07F935AED3E4}" destId="{996A85EA-ED4F-43FD-B4E2-A0E50A4E525C}" srcOrd="0" destOrd="0" presId="urn:microsoft.com/office/officeart/2005/8/layout/vList5"/>
    <dgm:cxn modelId="{FE468DFD-75D0-4217-AE33-5FFE24475350}" type="presParOf" srcId="{88CFC0D8-65EF-4C4A-B393-07F935AED3E4}" destId="{04688874-FC0D-470F-AE70-5B90F786C3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EB41-2063-41AF-BFC7-DE4EB63DCF83}">
      <dsp:nvSpPr>
        <dsp:cNvPr id="0" name=""/>
        <dsp:cNvSpPr/>
      </dsp:nvSpPr>
      <dsp:spPr>
        <a:xfrm rot="5400000">
          <a:off x="3228792" y="-1280244"/>
          <a:ext cx="609292" cy="33255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Higher level of self-staging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More engaged in travel experience &amp; activities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Take </a:t>
          </a:r>
          <a:r>
            <a:rPr lang="de-DE" sz="1100" kern="1200" dirty="0" err="1"/>
            <a:t>more</a:t>
          </a:r>
          <a:r>
            <a:rPr lang="de-DE" sz="1100" kern="1200" dirty="0"/>
            <a:t> time</a:t>
          </a:r>
        </a:p>
      </dsp:txBody>
      <dsp:txXfrm rot="-5400000">
        <a:off x="1870644" y="107647"/>
        <a:ext cx="3295846" cy="549806"/>
      </dsp:txXfrm>
    </dsp:sp>
    <dsp:sp modelId="{13866DB0-844D-4D94-AC69-EF6FD08DDC71}">
      <dsp:nvSpPr>
        <dsp:cNvPr id="0" name=""/>
        <dsp:cNvSpPr/>
      </dsp:nvSpPr>
      <dsp:spPr>
        <a:xfrm>
          <a:off x="0" y="1741"/>
          <a:ext cx="1870644" cy="76161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For</a:t>
          </a:r>
          <a:r>
            <a:rPr lang="de-DE" sz="2000" kern="1200" dirty="0"/>
            <a:t> </a:t>
          </a:r>
          <a:r>
            <a:rPr lang="de-DE" sz="2000" kern="1200" dirty="0" err="1"/>
            <a:t>others</a:t>
          </a:r>
          <a:endParaRPr lang="de-DE" sz="2000" kern="1200" dirty="0"/>
        </a:p>
      </dsp:txBody>
      <dsp:txXfrm>
        <a:off x="37179" y="38920"/>
        <a:ext cx="1796286" cy="687258"/>
      </dsp:txXfrm>
    </dsp:sp>
    <dsp:sp modelId="{14C7CBC6-6318-416B-B798-76815E335BC4}">
      <dsp:nvSpPr>
        <dsp:cNvPr id="0" name=""/>
        <dsp:cNvSpPr/>
      </dsp:nvSpPr>
      <dsp:spPr>
        <a:xfrm rot="5400000">
          <a:off x="3228792" y="-480547"/>
          <a:ext cx="609292" cy="33255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Experience a journey differently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Future </a:t>
          </a:r>
          <a:r>
            <a:rPr lang="de-DE" sz="1100" kern="1200" dirty="0" err="1"/>
            <a:t>research</a:t>
          </a:r>
          <a:r>
            <a:rPr lang="de-DE" sz="1100" kern="1200" dirty="0"/>
            <a:t>: </a:t>
          </a:r>
          <a:r>
            <a:rPr lang="en-US" sz="1100" kern="1200" dirty="0"/>
            <a:t>categorize respondents     through an  experiment </a:t>
          </a:r>
          <a:endParaRPr lang="de-DE" sz="1100" kern="1200" dirty="0"/>
        </a:p>
      </dsp:txBody>
      <dsp:txXfrm rot="-5400000">
        <a:off x="1870644" y="907344"/>
        <a:ext cx="3295846" cy="549806"/>
      </dsp:txXfrm>
    </dsp:sp>
    <dsp:sp modelId="{95368279-DC5B-4923-99F8-1D15F29BECBD}">
      <dsp:nvSpPr>
        <dsp:cNvPr id="0" name=""/>
        <dsp:cNvSpPr/>
      </dsp:nvSpPr>
      <dsp:spPr>
        <a:xfrm>
          <a:off x="0" y="801438"/>
          <a:ext cx="1870644" cy="761616"/>
        </a:xfrm>
        <a:prstGeom prst="roundRect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Staging self- representation</a:t>
          </a:r>
          <a:endParaRPr lang="de-DE" sz="2000" kern="1200" dirty="0"/>
        </a:p>
      </dsp:txBody>
      <dsp:txXfrm>
        <a:off x="37179" y="838617"/>
        <a:ext cx="1796286" cy="687258"/>
      </dsp:txXfrm>
    </dsp:sp>
    <dsp:sp modelId="{C41C9745-97A7-4543-9ECF-B37668F6FAB2}">
      <dsp:nvSpPr>
        <dsp:cNvPr id="0" name=""/>
        <dsp:cNvSpPr/>
      </dsp:nvSpPr>
      <dsp:spPr>
        <a:xfrm rot="5400000">
          <a:off x="3228792" y="319149"/>
          <a:ext cx="609292" cy="33255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Most captured subject: landscapes</a:t>
          </a:r>
          <a:endParaRPr lang="de-DE" sz="1100" kern="1200" dirty="0"/>
        </a:p>
      </dsp:txBody>
      <dsp:txXfrm rot="-5400000">
        <a:off x="1870644" y="1707041"/>
        <a:ext cx="3295846" cy="549806"/>
      </dsp:txXfrm>
    </dsp:sp>
    <dsp:sp modelId="{D989D995-27FC-401E-BB31-572D6C91E2ED}">
      <dsp:nvSpPr>
        <dsp:cNvPr id="0" name=""/>
        <dsp:cNvSpPr/>
      </dsp:nvSpPr>
      <dsp:spPr>
        <a:xfrm>
          <a:off x="0" y="1601135"/>
          <a:ext cx="1870644" cy="761616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importance of the ‘self’</a:t>
          </a:r>
          <a:endParaRPr lang="de-DE" sz="2000" kern="1200" dirty="0"/>
        </a:p>
      </dsp:txBody>
      <dsp:txXfrm>
        <a:off x="37179" y="1638314"/>
        <a:ext cx="1796286" cy="687258"/>
      </dsp:txXfrm>
    </dsp:sp>
    <dsp:sp modelId="{F01AC356-E1E5-4D52-9279-663BC1962BF8}">
      <dsp:nvSpPr>
        <dsp:cNvPr id="0" name=""/>
        <dsp:cNvSpPr/>
      </dsp:nvSpPr>
      <dsp:spPr>
        <a:xfrm rot="5400000">
          <a:off x="3228792" y="1118846"/>
          <a:ext cx="609292" cy="33255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Rather </a:t>
          </a:r>
          <a:r>
            <a:rPr lang="de-DE" sz="1100" kern="1200" dirty="0" err="1"/>
            <a:t>poor</a:t>
          </a:r>
          <a:r>
            <a:rPr lang="de-DE" sz="1100" kern="1200" dirty="0"/>
            <a:t> </a:t>
          </a:r>
          <a:r>
            <a:rPr lang="de-DE" sz="1100" kern="1200" dirty="0" err="1"/>
            <a:t>results</a:t>
          </a:r>
          <a:endParaRPr lang="de-DE" sz="1100" kern="1200" dirty="0"/>
        </a:p>
      </dsp:txBody>
      <dsp:txXfrm rot="-5400000">
        <a:off x="1870644" y="2506738"/>
        <a:ext cx="3295846" cy="549806"/>
      </dsp:txXfrm>
    </dsp:sp>
    <dsp:sp modelId="{9C78287B-F848-4E16-98D1-BF4160D68CA9}">
      <dsp:nvSpPr>
        <dsp:cNvPr id="0" name=""/>
        <dsp:cNvSpPr/>
      </dsp:nvSpPr>
      <dsp:spPr>
        <a:xfrm>
          <a:off x="0" y="2400832"/>
          <a:ext cx="1870644" cy="761616"/>
        </a:xfrm>
        <a:prstGeom prst="roundRect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Travel </a:t>
          </a:r>
          <a:r>
            <a:rPr lang="de-DE" sz="2000" kern="1200" dirty="0" err="1"/>
            <a:t>memory</a:t>
          </a:r>
          <a:endParaRPr lang="de-DE" sz="2000" kern="1200" dirty="0"/>
        </a:p>
      </dsp:txBody>
      <dsp:txXfrm>
        <a:off x="37179" y="2438011"/>
        <a:ext cx="1796286" cy="687258"/>
      </dsp:txXfrm>
    </dsp:sp>
    <dsp:sp modelId="{04688874-FC0D-470F-AE70-5B90F786C312}">
      <dsp:nvSpPr>
        <dsp:cNvPr id="0" name=""/>
        <dsp:cNvSpPr/>
      </dsp:nvSpPr>
      <dsp:spPr>
        <a:xfrm rot="5400000">
          <a:off x="3228792" y="1918543"/>
          <a:ext cx="609292" cy="33255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</a:t>
          </a:r>
          <a:r>
            <a:rPr lang="de-DE" sz="1100" kern="1200" dirty="0" err="1"/>
            <a:t>Geographical</a:t>
          </a:r>
          <a:r>
            <a:rPr lang="de-DE" sz="1100" kern="1200" dirty="0"/>
            <a:t> </a:t>
          </a:r>
          <a:r>
            <a:rPr lang="de-DE" sz="1100" kern="1200" dirty="0" err="1"/>
            <a:t>locations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Different </a:t>
          </a:r>
          <a:r>
            <a:rPr lang="de-DE" sz="1100" kern="1200" dirty="0" err="1"/>
            <a:t>cultures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</a:t>
          </a:r>
          <a:r>
            <a:rPr lang="de-DE" sz="1100" kern="1200" dirty="0" err="1"/>
            <a:t>Widen</a:t>
          </a:r>
          <a:r>
            <a:rPr lang="de-DE" sz="1100" kern="1200" dirty="0"/>
            <a:t> </a:t>
          </a:r>
          <a:r>
            <a:rPr lang="de-DE" sz="1100" kern="1200" dirty="0" err="1"/>
            <a:t>to</a:t>
          </a:r>
          <a:r>
            <a:rPr lang="de-DE" sz="1100" kern="1200" dirty="0"/>
            <a:t> </a:t>
          </a:r>
          <a:r>
            <a:rPr lang="de-DE" sz="1100" kern="1200" dirty="0" err="1"/>
            <a:t>other</a:t>
          </a:r>
          <a:r>
            <a:rPr lang="de-DE" sz="1100" kern="1200" dirty="0"/>
            <a:t> </a:t>
          </a:r>
          <a:r>
            <a:rPr lang="de-DE" sz="1100" kern="1200" dirty="0" err="1"/>
            <a:t>generations</a:t>
          </a:r>
          <a:endParaRPr lang="de-DE" sz="1100" kern="1200" dirty="0"/>
        </a:p>
      </dsp:txBody>
      <dsp:txXfrm rot="-5400000">
        <a:off x="1870644" y="3306435"/>
        <a:ext cx="3295846" cy="549806"/>
      </dsp:txXfrm>
    </dsp:sp>
    <dsp:sp modelId="{996A85EA-ED4F-43FD-B4E2-A0E50A4E525C}">
      <dsp:nvSpPr>
        <dsp:cNvPr id="0" name=""/>
        <dsp:cNvSpPr/>
      </dsp:nvSpPr>
      <dsp:spPr>
        <a:xfrm>
          <a:off x="0" y="3200529"/>
          <a:ext cx="1870644" cy="761616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Limitations</a:t>
          </a:r>
          <a:endParaRPr lang="de-DE" sz="2000" kern="1200" dirty="0"/>
        </a:p>
      </dsp:txBody>
      <dsp:txXfrm>
        <a:off x="37179" y="3237708"/>
        <a:ext cx="1796286" cy="687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12.05.2017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/>
            <a:r>
              <a:rPr lang="de-DE" dirty="0"/>
              <a:t>Question</a:t>
            </a:r>
            <a:endParaRPr lang="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23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 (</a:t>
            </a:r>
            <a:r>
              <a:rPr lang="de" sz="1200" dirty="0"/>
              <a:t>Quantitative Research, Survey- Online Questionnaire, Generation Y)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37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6864" cy="1470025"/>
          </a:xfrm>
          <a:ln>
            <a:noFill/>
          </a:ln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Name, University, Country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2741"/>
            <a:ext cx="2376264" cy="158473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www.tourism-student-conference.com</a:t>
            </a:r>
          </a:p>
        </p:txBody>
      </p:sp>
    </p:spTree>
    <p:extLst>
      <p:ext uri="{BB962C8B-B14F-4D97-AF65-F5344CB8AC3E}">
        <p14:creationId xmlns:p14="http://schemas.microsoft.com/office/powerpoint/2010/main" val="1625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Heading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Write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F933-4CCF-400C-B85E-213ACAFF80D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7040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Heading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8FEE-CBF9-453D-A54B-9C8A6133C25E}" type="slidenum">
              <a:rPr lang="de-DE" smtClean="0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9301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6201-6C0A-45C0-A20A-D4D777C995B7}" type="slidenum">
              <a:rPr lang="de-DE" smtClean="0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5882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45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F933-4CCF-400C-B85E-213ACAFF80D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83944"/>
            <a:ext cx="1558615" cy="554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15586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Pictures with a new meaning -</a:t>
            </a:r>
            <a:br>
              <a:rPr lang="de-DE" dirty="0"/>
            </a:br>
            <a:r>
              <a:rPr lang="en-US" b="1" dirty="0"/>
              <a:t>How photography affects the </a:t>
            </a:r>
            <a:br>
              <a:rPr lang="en-US" b="1" dirty="0"/>
            </a:br>
            <a:r>
              <a:rPr lang="en-US" b="1" dirty="0"/>
              <a:t>travel experience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Sandra HETTEGGER, Magdalena PATZ, Elisabeth PUSCHAN, </a:t>
            </a:r>
            <a:r>
              <a:rPr lang="en-US" dirty="0"/>
              <a:t>Johanna RÖCK, </a:t>
            </a:r>
            <a:br>
              <a:rPr lang="en-US" dirty="0"/>
            </a:br>
            <a:r>
              <a:rPr lang="en-US" dirty="0"/>
              <a:t>Sabine SARLAY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FHS Salzburg - University of Applied Sciences </a:t>
            </a:r>
          </a:p>
          <a:p>
            <a:r>
              <a:rPr lang="en-US" dirty="0"/>
              <a:t>AUSTRIA</a:t>
            </a:r>
            <a:endParaRPr lang="de-DE" dirty="0"/>
          </a:p>
          <a:p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Bildergebnis für urlaubs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"/>
            <a:ext cx="9447734" cy="63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6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 err="1"/>
              <a:t>How</a:t>
            </a:r>
            <a:r>
              <a:rPr lang="de-DE" sz="2000" b="1" dirty="0"/>
              <a:t> </a:t>
            </a:r>
            <a:r>
              <a:rPr lang="de-DE" sz="2000" b="1" dirty="0" err="1"/>
              <a:t>does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motivation</a:t>
            </a:r>
            <a:r>
              <a:rPr lang="de-DE" sz="2000" b="1" dirty="0"/>
              <a:t> </a:t>
            </a:r>
            <a:r>
              <a:rPr lang="de-DE" sz="2000" b="1" dirty="0" err="1"/>
              <a:t>whether</a:t>
            </a:r>
            <a:r>
              <a:rPr lang="de-DE" sz="2000" b="1" dirty="0"/>
              <a:t> </a:t>
            </a:r>
            <a:r>
              <a:rPr lang="de-DE" sz="2000" b="1" dirty="0" err="1"/>
              <a:t>tourists</a:t>
            </a:r>
            <a:r>
              <a:rPr lang="de-DE" sz="2000" b="1" dirty="0"/>
              <a:t> </a:t>
            </a:r>
            <a:r>
              <a:rPr lang="de-DE" sz="2000" b="1" dirty="0" err="1"/>
              <a:t>take</a:t>
            </a:r>
            <a:r>
              <a:rPr lang="de-DE" sz="2000" b="1" dirty="0"/>
              <a:t> </a:t>
            </a:r>
            <a:r>
              <a:rPr lang="de-DE" sz="2000" b="1" dirty="0" err="1"/>
              <a:t>photos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capture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experience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themselves</a:t>
            </a:r>
            <a:r>
              <a:rPr lang="de-DE" sz="2000" b="1" dirty="0"/>
              <a:t> versus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share</a:t>
            </a:r>
            <a:r>
              <a:rPr lang="de-DE" sz="2000" b="1" dirty="0"/>
              <a:t> </a:t>
            </a:r>
            <a:r>
              <a:rPr lang="de-DE" sz="2000" b="1" dirty="0" err="1"/>
              <a:t>them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/>
              <a:t>others</a:t>
            </a:r>
            <a:r>
              <a:rPr lang="de-DE" sz="2000" b="1" dirty="0"/>
              <a:t> </a:t>
            </a:r>
            <a:r>
              <a:rPr lang="de-DE" sz="2000" b="1" dirty="0" err="1"/>
              <a:t>affect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travel</a:t>
            </a:r>
            <a:r>
              <a:rPr lang="de-DE" sz="2000" b="1" dirty="0"/>
              <a:t> </a:t>
            </a:r>
            <a:r>
              <a:rPr lang="de-DE" sz="2000" b="1" dirty="0" err="1"/>
              <a:t>experience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generation</a:t>
            </a:r>
            <a:r>
              <a:rPr lang="de-DE" sz="2000" b="1" dirty="0"/>
              <a:t> Y?</a:t>
            </a:r>
            <a:endParaRPr lang="de-DE" sz="2000" dirty="0"/>
          </a:p>
        </p:txBody>
      </p:sp>
      <p:pic>
        <p:nvPicPr>
          <p:cNvPr id="4" name="Picture 2" descr="Bildergebnis für photography pas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"/>
          <a:stretch/>
        </p:blipFill>
        <p:spPr bwMode="auto">
          <a:xfrm>
            <a:off x="1131952" y="1700809"/>
            <a:ext cx="689643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Hypotheses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H1: Tourists who take photographs to capture the experience for themselves are more engaged in the activity.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Attributes of engagement to measure engagement in the photo-taking activity</a:t>
            </a:r>
            <a:endParaRPr lang="de-DE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H2: Remembering the experience is of higher importance for tourists who take photographs for themselves.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Attributes of memory were transferred to tourism photography</a:t>
            </a:r>
            <a:endParaRPr lang="de-DE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H3: Self-staging is of greater importance to tourists who take photographs to capture the experience for others.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Sample items were transferred to self-presentation within tourists’ photography behavior</a:t>
            </a:r>
            <a:endParaRPr lang="de-DE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37" y="2057400"/>
            <a:ext cx="748665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Online questionnaire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249 valid respondents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70.3% female vs. 29.7% male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generation Y (1980-1999)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61.1% Austrians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69.9% students </a:t>
            </a:r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7" name="Grafik 6" descr="https://lh3.googleusercontent.com/wjCPjcLMJ0szWE23AeQo7WimXehaA5xzjMyz0WQEG89i0oF53w4hqGtnc-jNNIVvdASfY5yiy0mWtygXDl-2BhIdcbmCnyfFKHa0NBbKEyYxZVrD2bwGlPMj2gb13VdP0m5uY9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097623" cy="2849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AT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46.3% use a phone camera for taking pictures during a holiday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majority takes 21-50 photographs a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majority needs 11-60 seconds to get to the perfect picture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usage of travel photographs: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private photo album (19.4%), sharing with friends/family digitally (19.3%), storing digitally (17.2%) and sharing them on social media (18.8%)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favorite photo subject &gt; landscape 	</a:t>
            </a:r>
            <a:endParaRPr lang="de-AT" sz="1600" dirty="0"/>
          </a:p>
        </p:txBody>
      </p:sp>
      <p:sp>
        <p:nvSpPr>
          <p:cNvPr id="12" name="Ellipse 11"/>
          <p:cNvSpPr/>
          <p:nvPr/>
        </p:nvSpPr>
        <p:spPr>
          <a:xfrm>
            <a:off x="1475656" y="2060848"/>
            <a:ext cx="2784875" cy="9449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/>
              <a:t>Photography Behavior</a:t>
            </a:r>
            <a:endParaRPr lang="de-AT" sz="1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2858">
            <a:off x="6871693" y="2062656"/>
            <a:ext cx="1554080" cy="15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AT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more pictures &gt; more engagement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more time for the perfect picture &gt; more engagement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people who primarily use their travel photographs for sharing, spend more time to get to the perfect picture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people who make pictures for others have a higher level of engagement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travelers who use their travel photos for others, are more engaged in the activity</a:t>
            </a:r>
            <a:endParaRPr lang="de-AT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5" name="Ellipse 4"/>
          <p:cNvSpPr/>
          <p:nvPr/>
        </p:nvSpPr>
        <p:spPr>
          <a:xfrm>
            <a:off x="1002973" y="2057400"/>
            <a:ext cx="2128867" cy="10645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i="1" dirty="0"/>
              <a:t>Engagement </a:t>
            </a:r>
            <a:endParaRPr lang="de-AT" sz="1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81426"/>
            <a:ext cx="2230019" cy="19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9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28675" y="1850064"/>
            <a:ext cx="7486650" cy="4243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no participant has an excellent memory concerning his/her last holiday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more than half have a poor memory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56% of the people who took photographs for themselves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52% of those who took them to share them with others</a:t>
            </a:r>
          </a:p>
        </p:txBody>
      </p:sp>
      <p:sp>
        <p:nvSpPr>
          <p:cNvPr id="5" name="Ellipse 4"/>
          <p:cNvSpPr/>
          <p:nvPr/>
        </p:nvSpPr>
        <p:spPr>
          <a:xfrm>
            <a:off x="940981" y="2016226"/>
            <a:ext cx="1730450" cy="105791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/>
              <a:t>Memory</a:t>
            </a:r>
            <a:endParaRPr lang="de-AT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2816"/>
            <a:ext cx="2663205" cy="199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Results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74954" y="188640"/>
            <a:ext cx="8201501" cy="1368152"/>
          </a:xfrm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9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sz="1600" dirty="0"/>
          </a:p>
          <a:p>
            <a:pPr marL="0" indent="0" algn="ctr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people who pay higher importance to self-staging, dedicate more time to get to their perfect picture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travelers who took photographs for sharing, have proportionally a higher level of self-staging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tourists who take pictures for others, proportionally post photographs more often</a:t>
            </a:r>
          </a:p>
        </p:txBody>
      </p:sp>
      <p:sp>
        <p:nvSpPr>
          <p:cNvPr id="6" name="Ellipse 5"/>
          <p:cNvSpPr/>
          <p:nvPr/>
        </p:nvSpPr>
        <p:spPr>
          <a:xfrm>
            <a:off x="940981" y="2016226"/>
            <a:ext cx="2138057" cy="10527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/>
              <a:t>Self staging</a:t>
            </a:r>
            <a:endParaRPr lang="de-AT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71" y="1810194"/>
            <a:ext cx="2862816" cy="175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AT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39127"/>
              </p:ext>
            </p:extLst>
          </p:nvPr>
        </p:nvGraphicFramePr>
        <p:xfrm>
          <a:off x="828675" y="2057400"/>
          <a:ext cx="5196234" cy="396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www.digitalphoto.de/media/digitalphoto/styles/tec_frontend_opengraph/public/data/editors/2013_46/image-82256--102026.jpg?itok=lfo9n0m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690563" cy="179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master_template_ISCONTOUR_2017</Template>
  <TotalTime>0</TotalTime>
  <Words>435</Words>
  <Application>Microsoft Office PowerPoint</Application>
  <PresentationFormat>Bildschirmpräsentation (4:3)</PresentationFormat>
  <Paragraphs>102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Helvetica 45 Light</vt:lpstr>
      <vt:lpstr>Wingdings</vt:lpstr>
      <vt:lpstr>ヒラギノ角ゴ Pro W3</vt:lpstr>
      <vt:lpstr>Larissa</vt:lpstr>
      <vt:lpstr>Pictures with a new meaning - How photography affects the  travel experience</vt:lpstr>
      <vt:lpstr>  How does the motivation whether tourists take photos to capture the experience for themselves versus to share them with others affect the travel experience of generation Y?</vt:lpstr>
      <vt:lpstr>Hypotheses</vt:lpstr>
      <vt:lpstr>Methodology</vt:lpstr>
      <vt:lpstr>Results</vt:lpstr>
      <vt:lpstr>Results</vt:lpstr>
      <vt:lpstr>Results</vt:lpstr>
      <vt:lpstr>Results</vt:lpstr>
      <vt:lpstr>Discussion</vt:lpstr>
      <vt:lpstr>PowerPoint-Präsentation</vt:lpstr>
    </vt:vector>
  </TitlesOfParts>
  <Company>Fachhochschule Salzburg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with a new meaning - How photography affects the travel experience</dc:title>
  <dc:creator>Sabine</dc:creator>
  <cp:lastModifiedBy>Johanna</cp:lastModifiedBy>
  <cp:revision>13</cp:revision>
  <dcterms:created xsi:type="dcterms:W3CDTF">2017-05-09T17:39:24Z</dcterms:created>
  <dcterms:modified xsi:type="dcterms:W3CDTF">2017-05-12T19:05:01Z</dcterms:modified>
</cp:coreProperties>
</file>