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990033"/>
    <a:srgbClr val="FFFFFF"/>
    <a:srgbClr val="64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Russian sites</c:v>
                </c:pt>
              </c:strCache>
            </c:strRef>
          </c:tx>
          <c:dLbls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</c:v>
                </c:pt>
                <c:pt idx="1">
                  <c:v>62</c:v>
                </c:pt>
                <c:pt idx="2">
                  <c:v>21</c:v>
                </c:pt>
                <c:pt idx="3">
                  <c:v>15</c:v>
                </c:pt>
                <c:pt idx="4">
                  <c:v>12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English sites</c:v>
                </c:pt>
              </c:strCache>
            </c:strRef>
          </c:tx>
          <c:dLbls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</c:v>
                </c:pt>
                <c:pt idx="1">
                  <c:v>9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axId val="99644544"/>
        <c:axId val="99646464"/>
      </c:barChart>
      <c:catAx>
        <c:axId val="99644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Sites</a:t>
                </a:r>
                <a:r>
                  <a:rPr lang="en-US" baseline="0" dirty="0" smtClean="0"/>
                  <a:t> of touristic firms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99646464"/>
        <c:crosses val="autoZero"/>
        <c:auto val="1"/>
        <c:lblAlgn val="ctr"/>
        <c:lblOffset val="100"/>
      </c:catAx>
      <c:valAx>
        <c:axId val="99646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contemporary art references 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996445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07EF5-EF21-4D86-BEB7-A434CA14CF3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D48FDBC-4073-4F0E-A16B-3A81E0F47AA2}">
      <dgm:prSet phldrT="[Текст]" custT="1"/>
      <dgm:spPr/>
      <dgm:t>
        <a:bodyPr/>
        <a:lstStyle/>
        <a:p>
          <a:r>
            <a:rPr lang="de-AT" sz="2000" dirty="0" err="1" smtClean="0">
              <a:solidFill>
                <a:schemeClr val="bg1"/>
              </a:solidFill>
            </a:rPr>
            <a:t>Crisis</a:t>
          </a:r>
          <a:r>
            <a:rPr lang="de-AT" sz="2000" dirty="0" smtClean="0">
              <a:solidFill>
                <a:schemeClr val="bg1"/>
              </a:solidFill>
            </a:rPr>
            <a:t> in </a:t>
          </a:r>
          <a:r>
            <a:rPr lang="de-AT" sz="2000" dirty="0" err="1" smtClean="0">
              <a:solidFill>
                <a:schemeClr val="bg1"/>
              </a:solidFill>
            </a:rPr>
            <a:t>touristic</a:t>
          </a:r>
          <a:r>
            <a:rPr lang="de-AT" sz="2000" dirty="0" smtClean="0">
              <a:solidFill>
                <a:schemeClr val="bg1"/>
              </a:solidFill>
            </a:rPr>
            <a:t> </a:t>
          </a:r>
          <a:r>
            <a:rPr lang="de-AT" sz="2000" dirty="0" err="1" smtClean="0">
              <a:solidFill>
                <a:schemeClr val="bg1"/>
              </a:solidFill>
            </a:rPr>
            <a:t>sector</a:t>
          </a:r>
          <a:endParaRPr lang="ru-RU" sz="2000" dirty="0">
            <a:solidFill>
              <a:schemeClr val="bg1"/>
            </a:solidFill>
          </a:endParaRPr>
        </a:p>
      </dgm:t>
    </dgm:pt>
    <dgm:pt modelId="{DDC83146-C462-44EA-B073-49A14A22D3E3}" type="parTrans" cxnId="{65EAB72A-EDC6-4869-9913-E9875D501ECB}">
      <dgm:prSet/>
      <dgm:spPr/>
      <dgm:t>
        <a:bodyPr/>
        <a:lstStyle/>
        <a:p>
          <a:endParaRPr lang="ru-RU"/>
        </a:p>
      </dgm:t>
    </dgm:pt>
    <dgm:pt modelId="{9075A86C-FAFF-4A91-8C1B-E95C0A45AA78}" type="sibTrans" cxnId="{65EAB72A-EDC6-4869-9913-E9875D501ECB}">
      <dgm:prSet/>
      <dgm:spPr/>
      <dgm:t>
        <a:bodyPr/>
        <a:lstStyle/>
        <a:p>
          <a:endParaRPr lang="ru-RU"/>
        </a:p>
      </dgm:t>
    </dgm:pt>
    <dgm:pt modelId="{584C405E-5445-4D29-ADEE-914FC5FD5B0C}">
      <dgm:prSet phldrT="[Текст]" custT="1"/>
      <dgm:spPr/>
      <dgm:t>
        <a:bodyPr/>
        <a:lstStyle/>
        <a:p>
          <a:r>
            <a:rPr lang="en-US" sz="2000" dirty="0" smtClean="0"/>
            <a:t>Necessity for image renovation</a:t>
          </a:r>
          <a:endParaRPr lang="ru-RU" sz="2000" dirty="0"/>
        </a:p>
      </dgm:t>
    </dgm:pt>
    <dgm:pt modelId="{EEBEE40E-768D-4A25-BA03-A9103A9A91EF}" type="parTrans" cxnId="{0B65B05F-4C92-43C9-93D9-96310F254EF7}">
      <dgm:prSet/>
      <dgm:spPr/>
      <dgm:t>
        <a:bodyPr/>
        <a:lstStyle/>
        <a:p>
          <a:endParaRPr lang="ru-RU"/>
        </a:p>
      </dgm:t>
    </dgm:pt>
    <dgm:pt modelId="{CF6AA853-AA26-4A4A-98C4-ABC7C1D700D6}" type="sibTrans" cxnId="{0B65B05F-4C92-43C9-93D9-96310F254EF7}">
      <dgm:prSet/>
      <dgm:spPr/>
      <dgm:t>
        <a:bodyPr/>
        <a:lstStyle/>
        <a:p>
          <a:endParaRPr lang="ru-RU"/>
        </a:p>
      </dgm:t>
    </dgm:pt>
    <dgm:pt modelId="{C668F18C-BBF9-4AEC-AAC6-F66F0C2286D7}">
      <dgm:prSet phldrT="[Текст]" custT="1"/>
      <dgm:spPr/>
      <dgm:t>
        <a:bodyPr/>
        <a:lstStyle/>
        <a:p>
          <a:r>
            <a:rPr lang="en-US" sz="2000" dirty="0" smtClean="0"/>
            <a:t>- </a:t>
          </a:r>
          <a:r>
            <a:rPr lang="en-US" sz="2000" dirty="0" smtClean="0"/>
            <a:t>Attraction </a:t>
          </a:r>
          <a:r>
            <a:rPr lang="en-US" sz="2000" dirty="0" smtClean="0"/>
            <a:t>of new categories of tourists</a:t>
          </a:r>
        </a:p>
        <a:p>
          <a:r>
            <a:rPr lang="en-US" sz="2000" dirty="0" smtClean="0"/>
            <a:t>- Attraction of investment</a:t>
          </a:r>
          <a:endParaRPr lang="ru-RU" sz="2000" dirty="0"/>
        </a:p>
      </dgm:t>
    </dgm:pt>
    <dgm:pt modelId="{E51C7655-F216-4891-B9EB-14D5180EC8F0}" type="parTrans" cxnId="{7F82803A-1C12-4384-9871-4C392FD20C2B}">
      <dgm:prSet/>
      <dgm:spPr/>
      <dgm:t>
        <a:bodyPr/>
        <a:lstStyle/>
        <a:p>
          <a:endParaRPr lang="ru-RU"/>
        </a:p>
      </dgm:t>
    </dgm:pt>
    <dgm:pt modelId="{563363F8-2C9D-409F-8B59-DB9E60CA3417}" type="sibTrans" cxnId="{7F82803A-1C12-4384-9871-4C392FD20C2B}">
      <dgm:prSet/>
      <dgm:spPr/>
      <dgm:t>
        <a:bodyPr/>
        <a:lstStyle/>
        <a:p>
          <a:endParaRPr lang="ru-RU"/>
        </a:p>
      </dgm:t>
    </dgm:pt>
    <dgm:pt modelId="{DD7C6A34-A98D-414E-BD1E-EAF119001C18}" type="pres">
      <dgm:prSet presAssocID="{9EA07EF5-EF21-4D86-BEB7-A434CA14CF32}" presName="linearFlow" presStyleCnt="0">
        <dgm:presLayoutVars>
          <dgm:resizeHandles val="exact"/>
        </dgm:presLayoutVars>
      </dgm:prSet>
      <dgm:spPr/>
    </dgm:pt>
    <dgm:pt modelId="{D7885C74-3BF5-4BB3-A964-C41EE0807586}" type="pres">
      <dgm:prSet presAssocID="{CD48FDBC-4073-4F0E-A16B-3A81E0F47AA2}" presName="node" presStyleLbl="node1" presStyleIdx="0" presStyleCnt="3" custScaleX="14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87598-BFFE-4A5D-AAE0-30605A87DA9A}" type="pres">
      <dgm:prSet presAssocID="{9075A86C-FAFF-4A91-8C1B-E95C0A45AA7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DC6DE33-C054-4B78-8E8C-F4AED7E70423}" type="pres">
      <dgm:prSet presAssocID="{9075A86C-FAFF-4A91-8C1B-E95C0A45AA7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DF861BC-F6B0-4CFF-8D8E-6206794716AB}" type="pres">
      <dgm:prSet presAssocID="{584C405E-5445-4D29-ADEE-914FC5FD5B0C}" presName="node" presStyleLbl="node1" presStyleIdx="1" presStyleCnt="3" custScaleX="14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ED67E-BF43-4A42-B038-D0289079412F}" type="pres">
      <dgm:prSet presAssocID="{CF6AA853-AA26-4A4A-98C4-ABC7C1D700D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C8EF079-F44B-4F48-A700-40FFE80F7636}" type="pres">
      <dgm:prSet presAssocID="{CF6AA853-AA26-4A4A-98C4-ABC7C1D700D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157B93D-1E0B-485A-915A-9610777D537F}" type="pres">
      <dgm:prSet presAssocID="{C668F18C-BBF9-4AEC-AAC6-F66F0C2286D7}" presName="node" presStyleLbl="node1" presStyleIdx="2" presStyleCnt="3" custScaleX="146771" custLinFactNeighborX="-1187" custLinFactNeighborY="-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833A50-C37D-48EA-99B2-C156FD726BD0}" type="presOf" srcId="{CF6AA853-AA26-4A4A-98C4-ABC7C1D700D6}" destId="{2B7ED67E-BF43-4A42-B038-D0289079412F}" srcOrd="0" destOrd="0" presId="urn:microsoft.com/office/officeart/2005/8/layout/process2"/>
    <dgm:cxn modelId="{7F82803A-1C12-4384-9871-4C392FD20C2B}" srcId="{9EA07EF5-EF21-4D86-BEB7-A434CA14CF32}" destId="{C668F18C-BBF9-4AEC-AAC6-F66F0C2286D7}" srcOrd="2" destOrd="0" parTransId="{E51C7655-F216-4891-B9EB-14D5180EC8F0}" sibTransId="{563363F8-2C9D-409F-8B59-DB9E60CA3417}"/>
    <dgm:cxn modelId="{5190A0CE-36BB-48E2-865F-D15E4125AFC3}" type="presOf" srcId="{C668F18C-BBF9-4AEC-AAC6-F66F0C2286D7}" destId="{5157B93D-1E0B-485A-915A-9610777D537F}" srcOrd="0" destOrd="0" presId="urn:microsoft.com/office/officeart/2005/8/layout/process2"/>
    <dgm:cxn modelId="{1983F799-A049-446A-A9AA-6DD91F1E61D9}" type="presOf" srcId="{CD48FDBC-4073-4F0E-A16B-3A81E0F47AA2}" destId="{D7885C74-3BF5-4BB3-A964-C41EE0807586}" srcOrd="0" destOrd="0" presId="urn:microsoft.com/office/officeart/2005/8/layout/process2"/>
    <dgm:cxn modelId="{EAEF2CDC-58BC-458F-A3C8-A8734E472B60}" type="presOf" srcId="{9EA07EF5-EF21-4D86-BEB7-A434CA14CF32}" destId="{DD7C6A34-A98D-414E-BD1E-EAF119001C18}" srcOrd="0" destOrd="0" presId="urn:microsoft.com/office/officeart/2005/8/layout/process2"/>
    <dgm:cxn modelId="{0B65B05F-4C92-43C9-93D9-96310F254EF7}" srcId="{9EA07EF5-EF21-4D86-BEB7-A434CA14CF32}" destId="{584C405E-5445-4D29-ADEE-914FC5FD5B0C}" srcOrd="1" destOrd="0" parTransId="{EEBEE40E-768D-4A25-BA03-A9103A9A91EF}" sibTransId="{CF6AA853-AA26-4A4A-98C4-ABC7C1D700D6}"/>
    <dgm:cxn modelId="{800599AA-4B34-4724-AD18-1D5EA7CF166D}" type="presOf" srcId="{584C405E-5445-4D29-ADEE-914FC5FD5B0C}" destId="{5DF861BC-F6B0-4CFF-8D8E-6206794716AB}" srcOrd="0" destOrd="0" presId="urn:microsoft.com/office/officeart/2005/8/layout/process2"/>
    <dgm:cxn modelId="{909868F1-43BE-4296-A5A6-D3411D5FFFCA}" type="presOf" srcId="{9075A86C-FAFF-4A91-8C1B-E95C0A45AA78}" destId="{B8887598-BFFE-4A5D-AAE0-30605A87DA9A}" srcOrd="0" destOrd="0" presId="urn:microsoft.com/office/officeart/2005/8/layout/process2"/>
    <dgm:cxn modelId="{C1543C0A-8647-40BF-A211-CA01486DB3B6}" type="presOf" srcId="{9075A86C-FAFF-4A91-8C1B-E95C0A45AA78}" destId="{BDC6DE33-C054-4B78-8E8C-F4AED7E70423}" srcOrd="1" destOrd="0" presId="urn:microsoft.com/office/officeart/2005/8/layout/process2"/>
    <dgm:cxn modelId="{65EAB72A-EDC6-4869-9913-E9875D501ECB}" srcId="{9EA07EF5-EF21-4D86-BEB7-A434CA14CF32}" destId="{CD48FDBC-4073-4F0E-A16B-3A81E0F47AA2}" srcOrd="0" destOrd="0" parTransId="{DDC83146-C462-44EA-B073-49A14A22D3E3}" sibTransId="{9075A86C-FAFF-4A91-8C1B-E95C0A45AA78}"/>
    <dgm:cxn modelId="{F03393FF-03BD-4F44-A160-C25BF478A239}" type="presOf" srcId="{CF6AA853-AA26-4A4A-98C4-ABC7C1D700D6}" destId="{DC8EF079-F44B-4F48-A700-40FFE80F7636}" srcOrd="1" destOrd="0" presId="urn:microsoft.com/office/officeart/2005/8/layout/process2"/>
    <dgm:cxn modelId="{A64D44F3-3269-40A7-ACB2-8F8946C606A9}" type="presParOf" srcId="{DD7C6A34-A98D-414E-BD1E-EAF119001C18}" destId="{D7885C74-3BF5-4BB3-A964-C41EE0807586}" srcOrd="0" destOrd="0" presId="urn:microsoft.com/office/officeart/2005/8/layout/process2"/>
    <dgm:cxn modelId="{43DD9D4D-37B4-435F-9125-73F311E74746}" type="presParOf" srcId="{DD7C6A34-A98D-414E-BD1E-EAF119001C18}" destId="{B8887598-BFFE-4A5D-AAE0-30605A87DA9A}" srcOrd="1" destOrd="0" presId="urn:microsoft.com/office/officeart/2005/8/layout/process2"/>
    <dgm:cxn modelId="{2421220E-8C6D-48DA-A922-3FBC1E74FFF6}" type="presParOf" srcId="{B8887598-BFFE-4A5D-AAE0-30605A87DA9A}" destId="{BDC6DE33-C054-4B78-8E8C-F4AED7E70423}" srcOrd="0" destOrd="0" presId="urn:microsoft.com/office/officeart/2005/8/layout/process2"/>
    <dgm:cxn modelId="{149A9F18-2314-403B-80B2-8AB34B9FA2CF}" type="presParOf" srcId="{DD7C6A34-A98D-414E-BD1E-EAF119001C18}" destId="{5DF861BC-F6B0-4CFF-8D8E-6206794716AB}" srcOrd="2" destOrd="0" presId="urn:microsoft.com/office/officeart/2005/8/layout/process2"/>
    <dgm:cxn modelId="{2195F4FF-B1EF-4339-9CEF-BF8B294322F1}" type="presParOf" srcId="{DD7C6A34-A98D-414E-BD1E-EAF119001C18}" destId="{2B7ED67E-BF43-4A42-B038-D0289079412F}" srcOrd="3" destOrd="0" presId="urn:microsoft.com/office/officeart/2005/8/layout/process2"/>
    <dgm:cxn modelId="{13168CE1-7C2C-4F16-89FE-B9F791ACF62F}" type="presParOf" srcId="{2B7ED67E-BF43-4A42-B038-D0289079412F}" destId="{DC8EF079-F44B-4F48-A700-40FFE80F7636}" srcOrd="0" destOrd="0" presId="urn:microsoft.com/office/officeart/2005/8/layout/process2"/>
    <dgm:cxn modelId="{5F54883D-C53C-46E1-AA58-1EE04BFFC17F}" type="presParOf" srcId="{DD7C6A34-A98D-414E-BD1E-EAF119001C18}" destId="{5157B93D-1E0B-485A-915A-9610777D537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57050-6ABA-46BF-98B8-9091F58E8F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9E9C25-23F6-4F98-B481-8CC51B5F6822}">
      <dgm:prSet phldrT="[Текст]" custT="1"/>
      <dgm:spPr/>
      <dgm:t>
        <a:bodyPr/>
        <a:lstStyle/>
        <a:p>
          <a:r>
            <a:rPr lang="en-US" sz="2400" dirty="0" smtClean="0"/>
            <a:t>Branding</a:t>
          </a:r>
          <a:endParaRPr lang="ru-RU" sz="2400" dirty="0"/>
        </a:p>
      </dgm:t>
    </dgm:pt>
    <dgm:pt modelId="{E37B0D5E-61CD-40CD-B4C6-53130BACF2C9}" type="parTrans" cxnId="{5B4D98A5-7E04-4442-B325-C0F51E0205B2}">
      <dgm:prSet/>
      <dgm:spPr/>
      <dgm:t>
        <a:bodyPr/>
        <a:lstStyle/>
        <a:p>
          <a:endParaRPr lang="ru-RU"/>
        </a:p>
      </dgm:t>
    </dgm:pt>
    <dgm:pt modelId="{3E7D4B36-896C-419A-AF47-58BD7F08F0F5}" type="sibTrans" cxnId="{5B4D98A5-7E04-4442-B325-C0F51E0205B2}">
      <dgm:prSet/>
      <dgm:spPr/>
      <dgm:t>
        <a:bodyPr/>
        <a:lstStyle/>
        <a:p>
          <a:endParaRPr lang="ru-RU"/>
        </a:p>
      </dgm:t>
    </dgm:pt>
    <dgm:pt modelId="{824623BC-16E7-4A88-A9DA-492897ADFEF3}">
      <dgm:prSet phldrT="[Текст]"/>
      <dgm:spPr/>
      <dgm:t>
        <a:bodyPr/>
        <a:lstStyle/>
        <a:p>
          <a:r>
            <a:rPr lang="en-US" dirty="0" err="1" smtClean="0"/>
            <a:t>i</a:t>
          </a:r>
          <a:r>
            <a:rPr lang="ru-RU" dirty="0" err="1" smtClean="0"/>
            <a:t>dentification</a:t>
          </a:r>
          <a:endParaRPr lang="ru-RU" dirty="0"/>
        </a:p>
      </dgm:t>
    </dgm:pt>
    <dgm:pt modelId="{AF273C70-35ED-4CD8-83E0-1ABB2CB06DB6}" type="parTrans" cxnId="{3A46D655-8889-4B72-A32B-A0A5460ED217}">
      <dgm:prSet/>
      <dgm:spPr/>
      <dgm:t>
        <a:bodyPr/>
        <a:lstStyle/>
        <a:p>
          <a:endParaRPr lang="ru-RU"/>
        </a:p>
      </dgm:t>
    </dgm:pt>
    <dgm:pt modelId="{BA504183-E74C-4206-9D0C-F32CFD8B122E}" type="sibTrans" cxnId="{3A46D655-8889-4B72-A32B-A0A5460ED217}">
      <dgm:prSet/>
      <dgm:spPr/>
      <dgm:t>
        <a:bodyPr/>
        <a:lstStyle/>
        <a:p>
          <a:endParaRPr lang="ru-RU"/>
        </a:p>
      </dgm:t>
    </dgm:pt>
    <dgm:pt modelId="{79AC03D0-FBE9-4960-BE59-6D96AC5A329B}">
      <dgm:prSet phldrT="[Текст]" custT="1"/>
      <dgm:spPr/>
      <dgm:t>
        <a:bodyPr/>
        <a:lstStyle/>
        <a:p>
          <a:r>
            <a:rPr lang="en-US" sz="2400" dirty="0" smtClean="0"/>
            <a:t>Cultural tourism</a:t>
          </a:r>
          <a:endParaRPr lang="ru-RU" sz="2400" dirty="0"/>
        </a:p>
      </dgm:t>
    </dgm:pt>
    <dgm:pt modelId="{E30628FF-7706-4BC2-87BD-7A6C0448C815}" type="parTrans" cxnId="{51BA32DC-15DD-4A41-B27D-C0B9AB2052CE}">
      <dgm:prSet/>
      <dgm:spPr/>
      <dgm:t>
        <a:bodyPr/>
        <a:lstStyle/>
        <a:p>
          <a:endParaRPr lang="ru-RU"/>
        </a:p>
      </dgm:t>
    </dgm:pt>
    <dgm:pt modelId="{C8B6FEFB-E9E8-41B1-B414-CEFF6BBF20D6}" type="sibTrans" cxnId="{51BA32DC-15DD-4A41-B27D-C0B9AB2052CE}">
      <dgm:prSet/>
      <dgm:spPr/>
      <dgm:t>
        <a:bodyPr/>
        <a:lstStyle/>
        <a:p>
          <a:endParaRPr lang="ru-RU"/>
        </a:p>
      </dgm:t>
    </dgm:pt>
    <dgm:pt modelId="{6FC26E5D-F1CC-4520-B17C-8C3DDAB42808}">
      <dgm:prSet phldrT="[Текст]"/>
      <dgm:spPr/>
      <dgm:t>
        <a:bodyPr/>
        <a:lstStyle/>
        <a:p>
          <a:r>
            <a:rPr lang="ru-RU" b="1" dirty="0" err="1" smtClean="0"/>
            <a:t>arts</a:t>
          </a:r>
          <a:r>
            <a:rPr lang="ru-RU" b="1" dirty="0" smtClean="0"/>
            <a:t> </a:t>
          </a:r>
          <a:r>
            <a:rPr lang="ru-RU" b="1" dirty="0" err="1" smtClean="0"/>
            <a:t>tourism</a:t>
          </a:r>
          <a:endParaRPr lang="ru-RU" b="1" dirty="0"/>
        </a:p>
      </dgm:t>
    </dgm:pt>
    <dgm:pt modelId="{459076E2-B538-4098-B370-0D8F71321580}" type="parTrans" cxnId="{BDBD2CDB-3119-4497-89FD-C7188134C690}">
      <dgm:prSet/>
      <dgm:spPr/>
      <dgm:t>
        <a:bodyPr/>
        <a:lstStyle/>
        <a:p>
          <a:endParaRPr lang="ru-RU"/>
        </a:p>
      </dgm:t>
    </dgm:pt>
    <dgm:pt modelId="{00328BD1-4931-4E3B-9FF4-8B7FE2F1FD52}" type="sibTrans" cxnId="{BDBD2CDB-3119-4497-89FD-C7188134C690}">
      <dgm:prSet/>
      <dgm:spPr/>
      <dgm:t>
        <a:bodyPr/>
        <a:lstStyle/>
        <a:p>
          <a:endParaRPr lang="ru-RU"/>
        </a:p>
      </dgm:t>
    </dgm:pt>
    <dgm:pt modelId="{A955F427-CDEF-4854-8D58-036F4CB5FA1A}">
      <dgm:prSet phldrT="[Текст]"/>
      <dgm:spPr/>
      <dgm:t>
        <a:bodyPr/>
        <a:lstStyle/>
        <a:p>
          <a:r>
            <a:rPr lang="ru-RU" dirty="0" err="1" smtClean="0"/>
            <a:t>heritage</a:t>
          </a:r>
          <a:r>
            <a:rPr lang="ru-RU" dirty="0" smtClean="0"/>
            <a:t> </a:t>
          </a:r>
          <a:r>
            <a:rPr lang="ru-RU" dirty="0" err="1" smtClean="0"/>
            <a:t>tourism</a:t>
          </a:r>
          <a:endParaRPr lang="ru-RU" dirty="0"/>
        </a:p>
      </dgm:t>
    </dgm:pt>
    <dgm:pt modelId="{ABDB7D77-727B-4B8A-A59F-924534DDB7E4}" type="parTrans" cxnId="{13B0E013-615C-4010-BB10-02E33A5F6010}">
      <dgm:prSet/>
      <dgm:spPr/>
      <dgm:t>
        <a:bodyPr/>
        <a:lstStyle/>
        <a:p>
          <a:endParaRPr lang="ru-RU"/>
        </a:p>
      </dgm:t>
    </dgm:pt>
    <dgm:pt modelId="{74293043-FFEF-4DC7-A472-A9723F13B0EF}" type="sibTrans" cxnId="{13B0E013-615C-4010-BB10-02E33A5F6010}">
      <dgm:prSet/>
      <dgm:spPr/>
      <dgm:t>
        <a:bodyPr/>
        <a:lstStyle/>
        <a:p>
          <a:endParaRPr lang="ru-RU"/>
        </a:p>
      </dgm:t>
    </dgm:pt>
    <dgm:pt modelId="{16EE671C-5FAB-4A33-9769-A54AD916B6E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Contemporary art</a:t>
          </a:r>
          <a:endParaRPr lang="ru-RU" sz="2400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CA9DA67B-0D83-4484-BA0F-4C97190D6570}" type="parTrans" cxnId="{60529CE5-08E7-4DEA-BFDF-F944C08E2786}">
      <dgm:prSet/>
      <dgm:spPr/>
      <dgm:t>
        <a:bodyPr/>
        <a:lstStyle/>
        <a:p>
          <a:endParaRPr lang="ru-RU"/>
        </a:p>
      </dgm:t>
    </dgm:pt>
    <dgm:pt modelId="{490D223F-6693-46C6-B188-470BBBC5E00F}" type="sibTrans" cxnId="{60529CE5-08E7-4DEA-BFDF-F944C08E2786}">
      <dgm:prSet/>
      <dgm:spPr/>
      <dgm:t>
        <a:bodyPr/>
        <a:lstStyle/>
        <a:p>
          <a:endParaRPr lang="ru-RU"/>
        </a:p>
      </dgm:t>
    </dgm:pt>
    <dgm:pt modelId="{CCC17A39-C989-47FC-A1D5-B4595BF330F9}">
      <dgm:prSet phldrT="[Текст]"/>
      <dgm:spPr/>
      <dgm:t>
        <a:bodyPr/>
        <a:lstStyle/>
        <a:p>
          <a:r>
            <a:rPr lang="en-US" dirty="0" smtClean="0"/>
            <a:t>circumstances of «</a:t>
          </a:r>
          <a:r>
            <a:rPr lang="en-US" dirty="0" err="1" smtClean="0"/>
            <a:t>contemporaneity</a:t>
          </a:r>
          <a:r>
            <a:rPr lang="en-US" dirty="0" smtClean="0"/>
            <a:t>»</a:t>
          </a:r>
          <a:endParaRPr lang="ru-RU" dirty="0"/>
        </a:p>
      </dgm:t>
    </dgm:pt>
    <dgm:pt modelId="{9307795B-93FC-4504-8F58-73E98853C778}" type="parTrans" cxnId="{F35EFF3A-8DA6-473A-B466-FEC518FAA9C3}">
      <dgm:prSet/>
      <dgm:spPr/>
      <dgm:t>
        <a:bodyPr/>
        <a:lstStyle/>
        <a:p>
          <a:endParaRPr lang="ru-RU"/>
        </a:p>
      </dgm:t>
    </dgm:pt>
    <dgm:pt modelId="{9BF9F030-FA54-4161-948E-D09545A0A853}" type="sibTrans" cxnId="{F35EFF3A-8DA6-473A-B466-FEC518FAA9C3}">
      <dgm:prSet/>
      <dgm:spPr/>
      <dgm:t>
        <a:bodyPr/>
        <a:lstStyle/>
        <a:p>
          <a:endParaRPr lang="ru-RU"/>
        </a:p>
      </dgm:t>
    </dgm:pt>
    <dgm:pt modelId="{B4B38A7D-3B7E-46D8-91B1-280E295CDEAB}">
      <dgm:prSet phldrT="[Текст]"/>
      <dgm:spPr/>
      <dgm:t>
        <a:bodyPr/>
        <a:lstStyle/>
        <a:p>
          <a:r>
            <a:rPr lang="en-US" dirty="0" smtClean="0"/>
            <a:t>diverse, mobile </a:t>
          </a:r>
          <a:endParaRPr lang="ru-RU" dirty="0"/>
        </a:p>
      </dgm:t>
    </dgm:pt>
    <dgm:pt modelId="{35361190-A4EB-44EA-B4DA-8F748B0AE5D3}" type="parTrans" cxnId="{A5C3082B-1FF5-4D00-8CA9-FD6A5251D3A1}">
      <dgm:prSet/>
      <dgm:spPr/>
      <dgm:t>
        <a:bodyPr/>
        <a:lstStyle/>
        <a:p>
          <a:endParaRPr lang="ru-RU"/>
        </a:p>
      </dgm:t>
    </dgm:pt>
    <dgm:pt modelId="{749D2D99-9FDD-42B4-8B5A-3C7A38408568}" type="sibTrans" cxnId="{A5C3082B-1FF5-4D00-8CA9-FD6A5251D3A1}">
      <dgm:prSet/>
      <dgm:spPr/>
      <dgm:t>
        <a:bodyPr/>
        <a:lstStyle/>
        <a:p>
          <a:endParaRPr lang="ru-RU"/>
        </a:p>
      </dgm:t>
    </dgm:pt>
    <dgm:pt modelId="{70B1F510-1DE1-4BBA-9880-E8B80424D693}">
      <dgm:prSet phldrT="[Текст]"/>
      <dgm:spPr/>
      <dgm:t>
        <a:bodyPr/>
        <a:lstStyle/>
        <a:p>
          <a:r>
            <a:rPr lang="ru-RU" dirty="0" err="1" smtClean="0"/>
            <a:t>differentiation</a:t>
          </a:r>
          <a:r>
            <a:rPr lang="ru-RU" dirty="0" smtClean="0"/>
            <a:t>.</a:t>
          </a:r>
          <a:endParaRPr lang="ru-RU" dirty="0"/>
        </a:p>
      </dgm:t>
    </dgm:pt>
    <dgm:pt modelId="{8113A728-BF63-4E2A-9A03-DDF786386BF2}" type="parTrans" cxnId="{E802C493-823C-4F1F-B934-C8AA46987831}">
      <dgm:prSet/>
      <dgm:spPr/>
    </dgm:pt>
    <dgm:pt modelId="{E53127C0-3714-4AB5-892F-D69DEAFCACAF}" type="sibTrans" cxnId="{E802C493-823C-4F1F-B934-C8AA46987831}">
      <dgm:prSet/>
      <dgm:spPr/>
    </dgm:pt>
    <dgm:pt modelId="{02AED105-B849-4BE8-8005-5115B8B9FEBC}" type="pres">
      <dgm:prSet presAssocID="{25957050-6ABA-46BF-98B8-9091F58E8F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C52F7-DA54-40F0-AFFE-CA6358EED7DF}" type="pres">
      <dgm:prSet presAssocID="{399E9C25-23F6-4F98-B481-8CC51B5F6822}" presName="linNode" presStyleCnt="0"/>
      <dgm:spPr/>
    </dgm:pt>
    <dgm:pt modelId="{092E1137-F979-45DE-BAEA-F6B17754DC5E}" type="pres">
      <dgm:prSet presAssocID="{399E9C25-23F6-4F98-B481-8CC51B5F682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82569-72B4-409B-B273-0A2F7EFF05C1}" type="pres">
      <dgm:prSet presAssocID="{399E9C25-23F6-4F98-B481-8CC51B5F682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9D5B2-2DD4-40F5-A544-7D479B1B694D}" type="pres">
      <dgm:prSet presAssocID="{3E7D4B36-896C-419A-AF47-58BD7F08F0F5}" presName="sp" presStyleCnt="0"/>
      <dgm:spPr/>
    </dgm:pt>
    <dgm:pt modelId="{3F1653F8-CC24-493A-9927-94B9D2EE93D9}" type="pres">
      <dgm:prSet presAssocID="{79AC03D0-FBE9-4960-BE59-6D96AC5A329B}" presName="linNode" presStyleCnt="0"/>
      <dgm:spPr/>
    </dgm:pt>
    <dgm:pt modelId="{DF712FC9-435E-40A3-A8B9-FD55FE25E321}" type="pres">
      <dgm:prSet presAssocID="{79AC03D0-FBE9-4960-BE59-6D96AC5A329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BA051-40AB-4433-A450-A7F69150A0EE}" type="pres">
      <dgm:prSet presAssocID="{79AC03D0-FBE9-4960-BE59-6D96AC5A329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55914-451A-4016-9BC2-2FEA853CFD03}" type="pres">
      <dgm:prSet presAssocID="{C8B6FEFB-E9E8-41B1-B414-CEFF6BBF20D6}" presName="sp" presStyleCnt="0"/>
      <dgm:spPr/>
    </dgm:pt>
    <dgm:pt modelId="{FE65DAD8-F7CA-45C4-B914-755356396B67}" type="pres">
      <dgm:prSet presAssocID="{16EE671C-5FAB-4A33-9769-A54AD916B6ED}" presName="linNode" presStyleCnt="0"/>
      <dgm:spPr/>
    </dgm:pt>
    <dgm:pt modelId="{E7AC9D79-E267-40E9-9AF3-A5715A0DC427}" type="pres">
      <dgm:prSet presAssocID="{16EE671C-5FAB-4A33-9769-A54AD916B6E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C7789-71C3-4BEE-9705-2CB0EA294115}" type="pres">
      <dgm:prSet presAssocID="{16EE671C-5FAB-4A33-9769-A54AD916B6E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C3082B-1FF5-4D00-8CA9-FD6A5251D3A1}" srcId="{16EE671C-5FAB-4A33-9769-A54AD916B6ED}" destId="{B4B38A7D-3B7E-46D8-91B1-280E295CDEAB}" srcOrd="1" destOrd="0" parTransId="{35361190-A4EB-44EA-B4DA-8F748B0AE5D3}" sibTransId="{749D2D99-9FDD-42B4-8B5A-3C7A38408568}"/>
    <dgm:cxn modelId="{E99325E3-7667-4594-8F5C-75AB194347C1}" type="presOf" srcId="{70B1F510-1DE1-4BBA-9880-E8B80424D693}" destId="{ECD82569-72B4-409B-B273-0A2F7EFF05C1}" srcOrd="0" destOrd="1" presId="urn:microsoft.com/office/officeart/2005/8/layout/vList5"/>
    <dgm:cxn modelId="{60529CE5-08E7-4DEA-BFDF-F944C08E2786}" srcId="{25957050-6ABA-46BF-98B8-9091F58E8F92}" destId="{16EE671C-5FAB-4A33-9769-A54AD916B6ED}" srcOrd="2" destOrd="0" parTransId="{CA9DA67B-0D83-4484-BA0F-4C97190D6570}" sibTransId="{490D223F-6693-46C6-B188-470BBBC5E00F}"/>
    <dgm:cxn modelId="{C484B425-9169-404D-BEA4-CC79B88B7258}" type="presOf" srcId="{824623BC-16E7-4A88-A9DA-492897ADFEF3}" destId="{ECD82569-72B4-409B-B273-0A2F7EFF05C1}" srcOrd="0" destOrd="0" presId="urn:microsoft.com/office/officeart/2005/8/layout/vList5"/>
    <dgm:cxn modelId="{3D005CD1-3B88-4AFF-A5FC-3446E1E33E1E}" type="presOf" srcId="{16EE671C-5FAB-4A33-9769-A54AD916B6ED}" destId="{E7AC9D79-E267-40E9-9AF3-A5715A0DC427}" srcOrd="0" destOrd="0" presId="urn:microsoft.com/office/officeart/2005/8/layout/vList5"/>
    <dgm:cxn modelId="{5B4D98A5-7E04-4442-B325-C0F51E0205B2}" srcId="{25957050-6ABA-46BF-98B8-9091F58E8F92}" destId="{399E9C25-23F6-4F98-B481-8CC51B5F6822}" srcOrd="0" destOrd="0" parTransId="{E37B0D5E-61CD-40CD-B4C6-53130BACF2C9}" sibTransId="{3E7D4B36-896C-419A-AF47-58BD7F08F0F5}"/>
    <dgm:cxn modelId="{88D502B3-42A2-462A-B75C-8336557B0365}" type="presOf" srcId="{B4B38A7D-3B7E-46D8-91B1-280E295CDEAB}" destId="{206C7789-71C3-4BEE-9705-2CB0EA294115}" srcOrd="0" destOrd="1" presId="urn:microsoft.com/office/officeart/2005/8/layout/vList5"/>
    <dgm:cxn modelId="{3B70ADA6-C52E-4680-BFD3-645D5056E192}" type="presOf" srcId="{A955F427-CDEF-4854-8D58-036F4CB5FA1A}" destId="{108BA051-40AB-4433-A450-A7F69150A0EE}" srcOrd="0" destOrd="1" presId="urn:microsoft.com/office/officeart/2005/8/layout/vList5"/>
    <dgm:cxn modelId="{59555ADF-B65F-437B-99F0-9BB650E035D7}" type="presOf" srcId="{79AC03D0-FBE9-4960-BE59-6D96AC5A329B}" destId="{DF712FC9-435E-40A3-A8B9-FD55FE25E321}" srcOrd="0" destOrd="0" presId="urn:microsoft.com/office/officeart/2005/8/layout/vList5"/>
    <dgm:cxn modelId="{277AD70F-D57F-4AE2-B30D-134EDE2C3228}" type="presOf" srcId="{399E9C25-23F6-4F98-B481-8CC51B5F6822}" destId="{092E1137-F979-45DE-BAEA-F6B17754DC5E}" srcOrd="0" destOrd="0" presId="urn:microsoft.com/office/officeart/2005/8/layout/vList5"/>
    <dgm:cxn modelId="{3A46D655-8889-4B72-A32B-A0A5460ED217}" srcId="{399E9C25-23F6-4F98-B481-8CC51B5F6822}" destId="{824623BC-16E7-4A88-A9DA-492897ADFEF3}" srcOrd="0" destOrd="0" parTransId="{AF273C70-35ED-4CD8-83E0-1ABB2CB06DB6}" sibTransId="{BA504183-E74C-4206-9D0C-F32CFD8B122E}"/>
    <dgm:cxn modelId="{F35EFF3A-8DA6-473A-B466-FEC518FAA9C3}" srcId="{16EE671C-5FAB-4A33-9769-A54AD916B6ED}" destId="{CCC17A39-C989-47FC-A1D5-B4595BF330F9}" srcOrd="0" destOrd="0" parTransId="{9307795B-93FC-4504-8F58-73E98853C778}" sibTransId="{9BF9F030-FA54-4161-948E-D09545A0A853}"/>
    <dgm:cxn modelId="{13B0E013-615C-4010-BB10-02E33A5F6010}" srcId="{79AC03D0-FBE9-4960-BE59-6D96AC5A329B}" destId="{A955F427-CDEF-4854-8D58-036F4CB5FA1A}" srcOrd="1" destOrd="0" parTransId="{ABDB7D77-727B-4B8A-A59F-924534DDB7E4}" sibTransId="{74293043-FFEF-4DC7-A472-A9723F13B0EF}"/>
    <dgm:cxn modelId="{BDBD2CDB-3119-4497-89FD-C7188134C690}" srcId="{79AC03D0-FBE9-4960-BE59-6D96AC5A329B}" destId="{6FC26E5D-F1CC-4520-B17C-8C3DDAB42808}" srcOrd="0" destOrd="0" parTransId="{459076E2-B538-4098-B370-0D8F71321580}" sibTransId="{00328BD1-4931-4E3B-9FF4-8B7FE2F1FD52}"/>
    <dgm:cxn modelId="{E802C493-823C-4F1F-B934-C8AA46987831}" srcId="{399E9C25-23F6-4F98-B481-8CC51B5F6822}" destId="{70B1F510-1DE1-4BBA-9880-E8B80424D693}" srcOrd="1" destOrd="0" parTransId="{8113A728-BF63-4E2A-9A03-DDF786386BF2}" sibTransId="{E53127C0-3714-4AB5-892F-D69DEAFCACAF}"/>
    <dgm:cxn modelId="{AD50BA22-62D2-44F4-AD02-5EB73606E91E}" type="presOf" srcId="{6FC26E5D-F1CC-4520-B17C-8C3DDAB42808}" destId="{108BA051-40AB-4433-A450-A7F69150A0EE}" srcOrd="0" destOrd="0" presId="urn:microsoft.com/office/officeart/2005/8/layout/vList5"/>
    <dgm:cxn modelId="{51BA32DC-15DD-4A41-B27D-C0B9AB2052CE}" srcId="{25957050-6ABA-46BF-98B8-9091F58E8F92}" destId="{79AC03D0-FBE9-4960-BE59-6D96AC5A329B}" srcOrd="1" destOrd="0" parTransId="{E30628FF-7706-4BC2-87BD-7A6C0448C815}" sibTransId="{C8B6FEFB-E9E8-41B1-B414-CEFF6BBF20D6}"/>
    <dgm:cxn modelId="{32556ED4-000A-46B2-B42D-D9566D739622}" type="presOf" srcId="{CCC17A39-C989-47FC-A1D5-B4595BF330F9}" destId="{206C7789-71C3-4BEE-9705-2CB0EA294115}" srcOrd="0" destOrd="0" presId="urn:microsoft.com/office/officeart/2005/8/layout/vList5"/>
    <dgm:cxn modelId="{7CB85718-75C3-4FB7-9E44-EB3917FDCE70}" type="presOf" srcId="{25957050-6ABA-46BF-98B8-9091F58E8F92}" destId="{02AED105-B849-4BE8-8005-5115B8B9FEBC}" srcOrd="0" destOrd="0" presId="urn:microsoft.com/office/officeart/2005/8/layout/vList5"/>
    <dgm:cxn modelId="{C3836D98-567E-4B1E-B0C4-5A8C82E967DA}" type="presParOf" srcId="{02AED105-B849-4BE8-8005-5115B8B9FEBC}" destId="{723C52F7-DA54-40F0-AFFE-CA6358EED7DF}" srcOrd="0" destOrd="0" presId="urn:microsoft.com/office/officeart/2005/8/layout/vList5"/>
    <dgm:cxn modelId="{B038A92A-D5E3-4C54-B4D6-58C613E54E3E}" type="presParOf" srcId="{723C52F7-DA54-40F0-AFFE-CA6358EED7DF}" destId="{092E1137-F979-45DE-BAEA-F6B17754DC5E}" srcOrd="0" destOrd="0" presId="urn:microsoft.com/office/officeart/2005/8/layout/vList5"/>
    <dgm:cxn modelId="{5B1787B2-0EF8-4F71-9F38-AD6AAAFBE0AE}" type="presParOf" srcId="{723C52F7-DA54-40F0-AFFE-CA6358EED7DF}" destId="{ECD82569-72B4-409B-B273-0A2F7EFF05C1}" srcOrd="1" destOrd="0" presId="urn:microsoft.com/office/officeart/2005/8/layout/vList5"/>
    <dgm:cxn modelId="{33003665-1D27-469C-AF69-9774A2CACAB2}" type="presParOf" srcId="{02AED105-B849-4BE8-8005-5115B8B9FEBC}" destId="{3AA9D5B2-2DD4-40F5-A544-7D479B1B694D}" srcOrd="1" destOrd="0" presId="urn:microsoft.com/office/officeart/2005/8/layout/vList5"/>
    <dgm:cxn modelId="{70AD4B92-E1A8-498A-9231-31DA6C3F8B4D}" type="presParOf" srcId="{02AED105-B849-4BE8-8005-5115B8B9FEBC}" destId="{3F1653F8-CC24-493A-9927-94B9D2EE93D9}" srcOrd="2" destOrd="0" presId="urn:microsoft.com/office/officeart/2005/8/layout/vList5"/>
    <dgm:cxn modelId="{23723E6D-D09C-4C79-96E3-24C6EA2F5C48}" type="presParOf" srcId="{3F1653F8-CC24-493A-9927-94B9D2EE93D9}" destId="{DF712FC9-435E-40A3-A8B9-FD55FE25E321}" srcOrd="0" destOrd="0" presId="urn:microsoft.com/office/officeart/2005/8/layout/vList5"/>
    <dgm:cxn modelId="{5B646D6E-71F1-480F-899E-795D9571F5D6}" type="presParOf" srcId="{3F1653F8-CC24-493A-9927-94B9D2EE93D9}" destId="{108BA051-40AB-4433-A450-A7F69150A0EE}" srcOrd="1" destOrd="0" presId="urn:microsoft.com/office/officeart/2005/8/layout/vList5"/>
    <dgm:cxn modelId="{0514723E-F720-436D-8BE7-A9B9BC6E8BE6}" type="presParOf" srcId="{02AED105-B849-4BE8-8005-5115B8B9FEBC}" destId="{22B55914-451A-4016-9BC2-2FEA853CFD03}" srcOrd="3" destOrd="0" presId="urn:microsoft.com/office/officeart/2005/8/layout/vList5"/>
    <dgm:cxn modelId="{9F545AA0-77C3-4EAC-A657-D7CD8CBFFBA5}" type="presParOf" srcId="{02AED105-B849-4BE8-8005-5115B8B9FEBC}" destId="{FE65DAD8-F7CA-45C4-B914-755356396B67}" srcOrd="4" destOrd="0" presId="urn:microsoft.com/office/officeart/2005/8/layout/vList5"/>
    <dgm:cxn modelId="{9A5066F6-6799-48F8-AB36-D772C1792538}" type="presParOf" srcId="{FE65DAD8-F7CA-45C4-B914-755356396B67}" destId="{E7AC9D79-E267-40E9-9AF3-A5715A0DC427}" srcOrd="0" destOrd="0" presId="urn:microsoft.com/office/officeart/2005/8/layout/vList5"/>
    <dgm:cxn modelId="{9B5BF735-92D3-4EE0-BB90-29731B6D4025}" type="presParOf" srcId="{FE65DAD8-F7CA-45C4-B914-755356396B67}" destId="{206C7789-71C3-4BEE-9705-2CB0EA2941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DC2463-6834-4349-8BED-92720F90A01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09CDFA-BDE5-4E83-899A-41D1D4F8EF73}">
      <dgm:prSet phldrT="[Текст]" custT="1"/>
      <dgm:spPr/>
      <dgm:t>
        <a:bodyPr/>
        <a:lstStyle/>
        <a:p>
          <a:r>
            <a:rPr lang="en-US" sz="2000" dirty="0" smtClean="0"/>
            <a:t>Criteria </a:t>
          </a:r>
          <a:endParaRPr lang="ru-RU" sz="2000" dirty="0"/>
        </a:p>
      </dgm:t>
    </dgm:pt>
    <dgm:pt modelId="{27A8A874-FD9F-40DD-861F-631DFB8FE971}" type="parTrans" cxnId="{9FB33425-A098-41F5-B16D-864309AB4711}">
      <dgm:prSet/>
      <dgm:spPr/>
      <dgm:t>
        <a:bodyPr/>
        <a:lstStyle/>
        <a:p>
          <a:endParaRPr lang="ru-RU" sz="2000"/>
        </a:p>
      </dgm:t>
    </dgm:pt>
    <dgm:pt modelId="{5A8A5137-38C6-4F20-BCFD-3AFE1DCB1C77}" type="sibTrans" cxnId="{9FB33425-A098-41F5-B16D-864309AB4711}">
      <dgm:prSet/>
      <dgm:spPr/>
      <dgm:t>
        <a:bodyPr/>
        <a:lstStyle/>
        <a:p>
          <a:endParaRPr lang="ru-RU" sz="2000"/>
        </a:p>
      </dgm:t>
    </dgm:pt>
    <dgm:pt modelId="{FEF8DD35-D67A-4479-9E6A-F67E0E8DEB80}">
      <dgm:prSet phldrT="[Текст]" custT="1"/>
      <dgm:spPr/>
      <dgm:t>
        <a:bodyPr/>
        <a:lstStyle/>
        <a:p>
          <a:pPr algn="l"/>
          <a:r>
            <a:rPr lang="en-US" sz="1800" dirty="0" smtClean="0"/>
            <a:t>Contemporary art is one of the directions of institution’s work </a:t>
          </a:r>
          <a:endParaRPr lang="ru-RU" sz="1800" dirty="0"/>
        </a:p>
      </dgm:t>
    </dgm:pt>
    <dgm:pt modelId="{28FF1FC4-2483-4D8E-A178-D9F0FC3849B5}" type="parTrans" cxnId="{73C0A70B-66DC-4DA2-A5AF-BAEDC2B851D6}">
      <dgm:prSet/>
      <dgm:spPr/>
      <dgm:t>
        <a:bodyPr/>
        <a:lstStyle/>
        <a:p>
          <a:endParaRPr lang="ru-RU" sz="2000"/>
        </a:p>
      </dgm:t>
    </dgm:pt>
    <dgm:pt modelId="{ED31FFCF-E617-4878-B69A-90150E84D1F0}" type="sibTrans" cxnId="{73C0A70B-66DC-4DA2-A5AF-BAEDC2B851D6}">
      <dgm:prSet/>
      <dgm:spPr/>
      <dgm:t>
        <a:bodyPr/>
        <a:lstStyle/>
        <a:p>
          <a:endParaRPr lang="ru-RU" sz="2000"/>
        </a:p>
      </dgm:t>
    </dgm:pt>
    <dgm:pt modelId="{626EFC8C-1BF8-4EDA-A7B4-736378BAAACF}">
      <dgm:prSet phldrT="[Текст]" custT="1"/>
      <dgm:spPr/>
      <dgm:t>
        <a:bodyPr/>
        <a:lstStyle/>
        <a:p>
          <a:r>
            <a:rPr lang="en-US" sz="2000" dirty="0" smtClean="0"/>
            <a:t>Questionnaire</a:t>
          </a:r>
          <a:endParaRPr lang="ru-RU" sz="2000" dirty="0"/>
        </a:p>
      </dgm:t>
    </dgm:pt>
    <dgm:pt modelId="{60E145DF-2C72-4776-93E2-8BD7C2D816BC}" type="parTrans" cxnId="{1D50CD16-C536-438A-B2A5-FA2378AD4696}">
      <dgm:prSet/>
      <dgm:spPr/>
      <dgm:t>
        <a:bodyPr/>
        <a:lstStyle/>
        <a:p>
          <a:endParaRPr lang="ru-RU" sz="2000"/>
        </a:p>
      </dgm:t>
    </dgm:pt>
    <dgm:pt modelId="{1F00086E-9073-4F7A-A474-B6E587FFD9B0}" type="sibTrans" cxnId="{1D50CD16-C536-438A-B2A5-FA2378AD4696}">
      <dgm:prSet/>
      <dgm:spPr/>
      <dgm:t>
        <a:bodyPr/>
        <a:lstStyle/>
        <a:p>
          <a:endParaRPr lang="ru-RU" sz="2000"/>
        </a:p>
      </dgm:t>
    </dgm:pt>
    <dgm:pt modelId="{F20AC061-37AD-4A30-A287-02F4C109C5F4}">
      <dgm:prSet phldrT="[Текст]" custT="1"/>
      <dgm:spPr/>
      <dgm:t>
        <a:bodyPr/>
        <a:lstStyle/>
        <a:p>
          <a:r>
            <a:rPr kumimoji="0" lang="en-GB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the organisation’s </a:t>
          </a:r>
          <a:r>
            <a:rPr kumimoji="0" lang="en-GB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activity and the role of contemporary art in it</a:t>
          </a:r>
          <a:endParaRPr lang="ru-RU" sz="1800" dirty="0"/>
        </a:p>
      </dgm:t>
    </dgm:pt>
    <dgm:pt modelId="{814DC114-693F-4107-8BD8-EBBC95FF8C1B}" type="parTrans" cxnId="{C989189D-8FCF-434F-9234-AC4FCAE29721}">
      <dgm:prSet/>
      <dgm:spPr/>
      <dgm:t>
        <a:bodyPr/>
        <a:lstStyle/>
        <a:p>
          <a:endParaRPr lang="ru-RU" sz="2000"/>
        </a:p>
      </dgm:t>
    </dgm:pt>
    <dgm:pt modelId="{9BDC7660-AD5A-4990-9407-E1B11AB7CE24}" type="sibTrans" cxnId="{C989189D-8FCF-434F-9234-AC4FCAE29721}">
      <dgm:prSet/>
      <dgm:spPr/>
      <dgm:t>
        <a:bodyPr/>
        <a:lstStyle/>
        <a:p>
          <a:endParaRPr lang="ru-RU" sz="2000"/>
        </a:p>
      </dgm:t>
    </dgm:pt>
    <dgm:pt modelId="{57C5D607-6110-4C7D-8ADB-323E07030BEB}">
      <dgm:prSet phldrT="[Текст]" custT="1"/>
      <dgm:spPr/>
      <dgm:t>
        <a:bodyPr/>
        <a:lstStyle/>
        <a:p>
          <a:r>
            <a:rPr lang="en-US" sz="2000" dirty="0" err="1" smtClean="0"/>
            <a:t>Organisations</a:t>
          </a:r>
          <a:r>
            <a:rPr lang="en-US" sz="2000" dirty="0" smtClean="0"/>
            <a:t> </a:t>
          </a:r>
          <a:r>
            <a:rPr lang="en-US" sz="2000" dirty="0" smtClean="0"/>
            <a:t>analyzed</a:t>
          </a:r>
          <a:endParaRPr lang="ru-RU" sz="2000" dirty="0"/>
        </a:p>
      </dgm:t>
    </dgm:pt>
    <dgm:pt modelId="{D2E0EC2A-ABB2-45B5-8A53-27A633027653}" type="parTrans" cxnId="{476A2405-76A5-4564-B303-08C150413E5A}">
      <dgm:prSet/>
      <dgm:spPr/>
      <dgm:t>
        <a:bodyPr/>
        <a:lstStyle/>
        <a:p>
          <a:endParaRPr lang="ru-RU" sz="2000"/>
        </a:p>
      </dgm:t>
    </dgm:pt>
    <dgm:pt modelId="{3DE95526-30BA-4F5B-85EE-ADD60DB08871}" type="sibTrans" cxnId="{476A2405-76A5-4564-B303-08C150413E5A}">
      <dgm:prSet/>
      <dgm:spPr/>
      <dgm:t>
        <a:bodyPr/>
        <a:lstStyle/>
        <a:p>
          <a:endParaRPr lang="ru-RU" sz="2000"/>
        </a:p>
      </dgm:t>
    </dgm:pt>
    <dgm:pt modelId="{0AAA719F-E1E7-42F0-8024-E10E301193EA}">
      <dgm:prSet phldrT="[Текст]" custT="1"/>
      <dgm:spPr/>
      <dgm:t>
        <a:bodyPr/>
        <a:lstStyle/>
        <a:p>
          <a:r>
            <a:rPr kumimoji="0" lang="en-US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 classical museum </a:t>
          </a:r>
          <a:endParaRPr lang="ru-RU" sz="1800" dirty="0"/>
        </a:p>
      </dgm:t>
    </dgm:pt>
    <dgm:pt modelId="{9FDD5C88-AA7F-45C9-90F3-239536E3BD1F}" type="parTrans" cxnId="{CA1915A2-0E85-46E2-B236-50E7E9E10B60}">
      <dgm:prSet/>
      <dgm:spPr/>
      <dgm:t>
        <a:bodyPr/>
        <a:lstStyle/>
        <a:p>
          <a:endParaRPr lang="ru-RU" sz="2000"/>
        </a:p>
      </dgm:t>
    </dgm:pt>
    <dgm:pt modelId="{2BD0E669-9679-47E0-A109-6133B7D47726}" type="sibTrans" cxnId="{CA1915A2-0E85-46E2-B236-50E7E9E10B60}">
      <dgm:prSet/>
      <dgm:spPr/>
      <dgm:t>
        <a:bodyPr/>
        <a:lstStyle/>
        <a:p>
          <a:endParaRPr lang="ru-RU" sz="2000"/>
        </a:p>
      </dgm:t>
    </dgm:pt>
    <dgm:pt modelId="{4ED7206D-5005-4E49-93D0-43CEEBB8AB1F}">
      <dgm:prSet phldrT="[Текст]" custT="1"/>
      <dgm:spPr/>
      <dgm:t>
        <a:bodyPr/>
        <a:lstStyle/>
        <a:p>
          <a:r>
            <a:rPr lang="en-US" sz="2000" dirty="0" smtClean="0"/>
            <a:t>Experts</a:t>
          </a:r>
          <a:endParaRPr lang="ru-RU" sz="2000" dirty="0"/>
        </a:p>
      </dgm:t>
    </dgm:pt>
    <dgm:pt modelId="{110AE805-90E3-463E-90A3-829F8C65546F}" type="parTrans" cxnId="{8610B25C-6A59-4A08-AE47-A0AAA286D736}">
      <dgm:prSet/>
      <dgm:spPr/>
      <dgm:t>
        <a:bodyPr/>
        <a:lstStyle/>
        <a:p>
          <a:endParaRPr lang="ru-RU" sz="2000"/>
        </a:p>
      </dgm:t>
    </dgm:pt>
    <dgm:pt modelId="{9F843509-9FB2-47AB-BEE9-54A35678CB0D}" type="sibTrans" cxnId="{8610B25C-6A59-4A08-AE47-A0AAA286D736}">
      <dgm:prSet/>
      <dgm:spPr/>
      <dgm:t>
        <a:bodyPr/>
        <a:lstStyle/>
        <a:p>
          <a:endParaRPr lang="ru-RU" sz="2000"/>
        </a:p>
      </dgm:t>
    </dgm:pt>
    <dgm:pt modelId="{6B9B53F8-2F2F-460F-91BF-86716B40274B}">
      <dgm:prSet custT="1"/>
      <dgm:spPr/>
      <dgm:t>
        <a:bodyPr/>
        <a:lstStyle/>
        <a:p>
          <a:pPr algn="l"/>
          <a:r>
            <a:rPr lang="en-US" sz="1800" dirty="0" smtClean="0"/>
            <a:t>Intensive </a:t>
          </a:r>
          <a:r>
            <a:rPr lang="en-US" sz="1800" dirty="0" smtClean="0"/>
            <a:t>event and cultural activities </a:t>
          </a:r>
        </a:p>
      </dgm:t>
    </dgm:pt>
    <dgm:pt modelId="{5EEF3610-1084-4023-9DF9-6DF4153EB1F4}" type="parTrans" cxnId="{9E8AD3FA-5FF9-4DA2-B813-C89346882563}">
      <dgm:prSet/>
      <dgm:spPr/>
      <dgm:t>
        <a:bodyPr/>
        <a:lstStyle/>
        <a:p>
          <a:endParaRPr lang="ru-RU" sz="2000"/>
        </a:p>
      </dgm:t>
    </dgm:pt>
    <dgm:pt modelId="{7723FCE5-D851-4CB4-BA95-110BF9BED2CE}" type="sibTrans" cxnId="{9E8AD3FA-5FF9-4DA2-B813-C89346882563}">
      <dgm:prSet/>
      <dgm:spPr/>
      <dgm:t>
        <a:bodyPr/>
        <a:lstStyle/>
        <a:p>
          <a:endParaRPr lang="ru-RU" sz="2000"/>
        </a:p>
      </dgm:t>
    </dgm:pt>
    <dgm:pt modelId="{E6536556-4050-4EB7-9DDC-AF6634645656}">
      <dgm:prSet custT="1"/>
      <dgm:spPr/>
      <dgm:t>
        <a:bodyPr/>
        <a:lstStyle/>
        <a:p>
          <a:pPr algn="l"/>
          <a:r>
            <a:rPr lang="en-US" sz="1800" dirty="0" smtClean="0"/>
            <a:t>Educational activity and contemporary art </a:t>
          </a:r>
          <a:r>
            <a:rPr lang="en-US" sz="1800" dirty="0" smtClean="0"/>
            <a:t>promotion</a:t>
          </a:r>
          <a:endParaRPr lang="ru-RU" sz="1800" dirty="0" smtClean="0"/>
        </a:p>
      </dgm:t>
    </dgm:pt>
    <dgm:pt modelId="{387EEE99-EAE3-4A1F-8CA1-F83FA475C0CE}" type="parTrans" cxnId="{887B5FE2-29EB-4C5C-9E5D-8F93199D2E3B}">
      <dgm:prSet/>
      <dgm:spPr/>
      <dgm:t>
        <a:bodyPr/>
        <a:lstStyle/>
        <a:p>
          <a:endParaRPr lang="ru-RU" sz="2000"/>
        </a:p>
      </dgm:t>
    </dgm:pt>
    <dgm:pt modelId="{5403FD11-5724-4CD4-83B0-35304473E924}" type="sibTrans" cxnId="{887B5FE2-29EB-4C5C-9E5D-8F93199D2E3B}">
      <dgm:prSet/>
      <dgm:spPr/>
      <dgm:t>
        <a:bodyPr/>
        <a:lstStyle/>
        <a:p>
          <a:endParaRPr lang="ru-RU" sz="2000"/>
        </a:p>
      </dgm:t>
    </dgm:pt>
    <dgm:pt modelId="{0174523A-ED10-4E19-8608-2EF4BE419DE8}">
      <dgm:prSet custT="1"/>
      <dgm:spPr/>
      <dgm:t>
        <a:bodyPr/>
        <a:lstStyle/>
        <a:p>
          <a:r>
            <a:rPr kumimoji="0" lang="en-GB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audiences of organisation</a:t>
          </a:r>
        </a:p>
      </dgm:t>
    </dgm:pt>
    <dgm:pt modelId="{186E75CB-3C5C-4C83-B31F-BFB7EC4E0EAB}" type="parTrans" cxnId="{8207739B-B9B1-4F68-84D5-15AA4180A71B}">
      <dgm:prSet/>
      <dgm:spPr/>
      <dgm:t>
        <a:bodyPr/>
        <a:lstStyle/>
        <a:p>
          <a:endParaRPr lang="ru-RU" sz="2000"/>
        </a:p>
      </dgm:t>
    </dgm:pt>
    <dgm:pt modelId="{E1276E5D-15E8-4DF0-8DF6-8BAD2E18A4FB}" type="sibTrans" cxnId="{8207739B-B9B1-4F68-84D5-15AA4180A71B}">
      <dgm:prSet/>
      <dgm:spPr/>
      <dgm:t>
        <a:bodyPr/>
        <a:lstStyle/>
        <a:p>
          <a:endParaRPr lang="ru-RU" sz="2000"/>
        </a:p>
      </dgm:t>
    </dgm:pt>
    <dgm:pt modelId="{4AAB4E05-BDBB-4A65-9BF8-2C535D126D2A}">
      <dgm:prSet custT="1"/>
      <dgm:spPr/>
      <dgm:t>
        <a:bodyPr/>
        <a:lstStyle/>
        <a:p>
          <a:r>
            <a:rPr kumimoji="0" lang="en-GB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the role of </a:t>
          </a:r>
          <a:r>
            <a:rPr kumimoji="0" lang="en-GB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the organisation </a:t>
          </a:r>
          <a:r>
            <a:rPr kumimoji="0" lang="en-GB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and contemporary in the formation of city brand </a:t>
          </a:r>
          <a:endParaRPr lang="ru-RU" sz="1800" dirty="0"/>
        </a:p>
      </dgm:t>
    </dgm:pt>
    <dgm:pt modelId="{61A39181-F506-4186-AF78-ED8D6A57618A}" type="parTrans" cxnId="{A821DE59-ADBF-4943-A903-B859A8694B3B}">
      <dgm:prSet/>
      <dgm:spPr/>
      <dgm:t>
        <a:bodyPr/>
        <a:lstStyle/>
        <a:p>
          <a:endParaRPr lang="ru-RU" sz="2000"/>
        </a:p>
      </dgm:t>
    </dgm:pt>
    <dgm:pt modelId="{4CF3664B-E2FE-4F63-8721-7DDF7B3AC5A8}" type="sibTrans" cxnId="{A821DE59-ADBF-4943-A903-B859A8694B3B}">
      <dgm:prSet/>
      <dgm:spPr/>
      <dgm:t>
        <a:bodyPr/>
        <a:lstStyle/>
        <a:p>
          <a:endParaRPr lang="ru-RU" sz="2000"/>
        </a:p>
      </dgm:t>
    </dgm:pt>
    <dgm:pt modelId="{E1052618-8194-4A69-BD4F-40D5B87F9E41}">
      <dgm:prSet custT="1"/>
      <dgm:spPr/>
      <dgm:t>
        <a:bodyPr/>
        <a:lstStyle/>
        <a:p>
          <a:r>
            <a:rPr kumimoji="0" lang="en-US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5 art-galleries </a:t>
          </a:r>
        </a:p>
      </dgm:t>
    </dgm:pt>
    <dgm:pt modelId="{6B70E6AE-44F9-461E-BF35-735F30AB4C99}" type="parTrans" cxnId="{833F9792-5C50-4A87-BC37-A8F088E7CE13}">
      <dgm:prSet/>
      <dgm:spPr/>
      <dgm:t>
        <a:bodyPr/>
        <a:lstStyle/>
        <a:p>
          <a:endParaRPr lang="ru-RU" sz="2000"/>
        </a:p>
      </dgm:t>
    </dgm:pt>
    <dgm:pt modelId="{B7DDDF8E-E558-4851-B455-E16A0FF473DC}" type="sibTrans" cxnId="{833F9792-5C50-4A87-BC37-A8F088E7CE13}">
      <dgm:prSet/>
      <dgm:spPr/>
      <dgm:t>
        <a:bodyPr/>
        <a:lstStyle/>
        <a:p>
          <a:endParaRPr lang="ru-RU" sz="2000"/>
        </a:p>
      </dgm:t>
    </dgm:pt>
    <dgm:pt modelId="{55146932-DA10-4894-BAA3-814C745F42B1}">
      <dgm:prSet custT="1"/>
      <dgm:spPr/>
      <dgm:t>
        <a:bodyPr/>
        <a:lstStyle/>
        <a:p>
          <a:r>
            <a:rPr kumimoji="0" lang="en-US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3 art-</a:t>
          </a:r>
          <a:r>
            <a:rPr kumimoji="0" lang="en-US" sz="18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centres</a:t>
          </a:r>
          <a:r>
            <a:rPr kumimoji="0" lang="en-US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</a:p>
      </dgm:t>
    </dgm:pt>
    <dgm:pt modelId="{531FFF32-8FD1-435A-BD7C-4CE4AE436D45}" type="parTrans" cxnId="{E0F36E7E-945C-49C1-9C42-6167A36EDF50}">
      <dgm:prSet/>
      <dgm:spPr/>
      <dgm:t>
        <a:bodyPr/>
        <a:lstStyle/>
        <a:p>
          <a:endParaRPr lang="ru-RU" sz="2000"/>
        </a:p>
      </dgm:t>
    </dgm:pt>
    <dgm:pt modelId="{161D56D0-0FED-4EAF-A209-44FE12B320A5}" type="sibTrans" cxnId="{E0F36E7E-945C-49C1-9C42-6167A36EDF50}">
      <dgm:prSet/>
      <dgm:spPr/>
      <dgm:t>
        <a:bodyPr/>
        <a:lstStyle/>
        <a:p>
          <a:endParaRPr lang="ru-RU" sz="2000"/>
        </a:p>
      </dgm:t>
    </dgm:pt>
    <dgm:pt modelId="{21BF7906-A57B-44D9-AEAF-E135D66ED91D}">
      <dgm:prSet custT="1"/>
      <dgm:spPr/>
      <dgm:t>
        <a:bodyPr/>
        <a:lstStyle/>
        <a:p>
          <a:r>
            <a:rPr kumimoji="0" lang="en-US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1museum of contemporary art </a:t>
          </a:r>
          <a:endParaRPr lang="ru-RU" sz="1800" dirty="0"/>
        </a:p>
      </dgm:t>
    </dgm:pt>
    <dgm:pt modelId="{405CBE44-B788-4AD2-9A26-F0D89C80D533}" type="parTrans" cxnId="{B79DA8FC-D04A-4C55-A626-549CD17F0980}">
      <dgm:prSet/>
      <dgm:spPr/>
      <dgm:t>
        <a:bodyPr/>
        <a:lstStyle/>
        <a:p>
          <a:endParaRPr lang="ru-RU" sz="2000"/>
        </a:p>
      </dgm:t>
    </dgm:pt>
    <dgm:pt modelId="{565895EC-2BD3-4868-9196-98DF6A32E552}" type="sibTrans" cxnId="{B79DA8FC-D04A-4C55-A626-549CD17F0980}">
      <dgm:prSet/>
      <dgm:spPr/>
      <dgm:t>
        <a:bodyPr/>
        <a:lstStyle/>
        <a:p>
          <a:endParaRPr lang="ru-RU" sz="2000"/>
        </a:p>
      </dgm:t>
    </dgm:pt>
    <dgm:pt modelId="{4793C950-5DE3-41AC-9CBC-615CBAC5DA7A}">
      <dgm:prSet custT="1"/>
      <dgm:spPr/>
      <dgm:t>
        <a:bodyPr/>
        <a:lstStyle/>
        <a:p>
          <a:r>
            <a:rPr kumimoji="0" lang="en-GB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organisations’ directors</a:t>
          </a:r>
          <a:endParaRPr lang="ru-RU" sz="1800" dirty="0"/>
        </a:p>
      </dgm:t>
    </dgm:pt>
    <dgm:pt modelId="{15A55EE5-4F6E-442A-82B6-092A13B37EB0}" type="parTrans" cxnId="{6793DF21-3719-4903-B3C3-7DBE3D56ACB1}">
      <dgm:prSet/>
      <dgm:spPr/>
      <dgm:t>
        <a:bodyPr/>
        <a:lstStyle/>
        <a:p>
          <a:endParaRPr lang="ru-RU" sz="2000"/>
        </a:p>
      </dgm:t>
    </dgm:pt>
    <dgm:pt modelId="{8EB40CA8-8A9D-44AB-B0E9-55EE5455F27D}" type="sibTrans" cxnId="{6793DF21-3719-4903-B3C3-7DBE3D56ACB1}">
      <dgm:prSet/>
      <dgm:spPr/>
      <dgm:t>
        <a:bodyPr/>
        <a:lstStyle/>
        <a:p>
          <a:endParaRPr lang="ru-RU" sz="2000"/>
        </a:p>
      </dgm:t>
    </dgm:pt>
    <dgm:pt modelId="{5F32A2D5-F9A6-4DD9-AC69-51DFB47A2758}">
      <dgm:prSet custT="1"/>
      <dgm:spPr/>
      <dgm:t>
        <a:bodyPr/>
        <a:lstStyle/>
        <a:p>
          <a:r>
            <a:rPr kumimoji="0" lang="en-GB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fine art experts</a:t>
          </a:r>
          <a:endParaRPr lang="ru-RU" sz="1800" dirty="0"/>
        </a:p>
      </dgm:t>
    </dgm:pt>
    <dgm:pt modelId="{D631DE2A-015D-4371-9218-E9D6146DD716}" type="parTrans" cxnId="{22AFF442-AE92-4395-8B15-EEDA3BEC6611}">
      <dgm:prSet/>
      <dgm:spPr/>
      <dgm:t>
        <a:bodyPr/>
        <a:lstStyle/>
        <a:p>
          <a:endParaRPr lang="ru-RU" sz="2000"/>
        </a:p>
      </dgm:t>
    </dgm:pt>
    <dgm:pt modelId="{9C906159-AE17-409D-AC22-623762BEF3B0}" type="sibTrans" cxnId="{22AFF442-AE92-4395-8B15-EEDA3BEC6611}">
      <dgm:prSet/>
      <dgm:spPr/>
      <dgm:t>
        <a:bodyPr/>
        <a:lstStyle/>
        <a:p>
          <a:endParaRPr lang="ru-RU" sz="2000"/>
        </a:p>
      </dgm:t>
    </dgm:pt>
    <dgm:pt modelId="{4D3B3DE8-FEB8-4494-A4BA-6AF008260B3E}">
      <dgm:prSet custT="1"/>
      <dgm:spPr/>
      <dgm:t>
        <a:bodyPr/>
        <a:lstStyle/>
        <a:p>
          <a:r>
            <a:rPr kumimoji="0" lang="en-GB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employees of </a:t>
          </a:r>
          <a:r>
            <a:rPr kumimoji="0" lang="en-GB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the advertisement </a:t>
          </a:r>
          <a:r>
            <a:rPr kumimoji="0" lang="en-GB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departments</a:t>
          </a:r>
          <a:endParaRPr lang="ru-RU" sz="1800" dirty="0"/>
        </a:p>
      </dgm:t>
    </dgm:pt>
    <dgm:pt modelId="{6F30305E-BB86-4691-9AAB-9EEB79168A25}" type="parTrans" cxnId="{7DE257A0-EF9B-4222-B1DE-861E4E0B55A4}">
      <dgm:prSet/>
      <dgm:spPr/>
      <dgm:t>
        <a:bodyPr/>
        <a:lstStyle/>
        <a:p>
          <a:endParaRPr lang="ru-RU" sz="2000"/>
        </a:p>
      </dgm:t>
    </dgm:pt>
    <dgm:pt modelId="{3F0E228D-B75E-47C9-914D-721AC16EEB23}" type="sibTrans" cxnId="{7DE257A0-EF9B-4222-B1DE-861E4E0B55A4}">
      <dgm:prSet/>
      <dgm:spPr/>
      <dgm:t>
        <a:bodyPr/>
        <a:lstStyle/>
        <a:p>
          <a:endParaRPr lang="ru-RU" sz="2000"/>
        </a:p>
      </dgm:t>
    </dgm:pt>
    <dgm:pt modelId="{759DF7DA-83B3-464C-A30D-195474944593}">
      <dgm:prSet custT="1"/>
      <dgm:spPr/>
      <dgm:t>
        <a:bodyPr/>
        <a:lstStyle/>
        <a:p>
          <a:r>
            <a:rPr kumimoji="0" lang="en-GB" sz="18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departments which work with tourist groups </a:t>
          </a:r>
          <a:endParaRPr lang="ru-RU" sz="1800" dirty="0"/>
        </a:p>
      </dgm:t>
    </dgm:pt>
    <dgm:pt modelId="{BC9D5615-2304-4C55-A16B-13E932F29D37}" type="parTrans" cxnId="{253E453D-B768-491F-9B48-EF215D7C64B6}">
      <dgm:prSet/>
      <dgm:spPr/>
      <dgm:t>
        <a:bodyPr/>
        <a:lstStyle/>
        <a:p>
          <a:endParaRPr lang="ru-RU" sz="2000"/>
        </a:p>
      </dgm:t>
    </dgm:pt>
    <dgm:pt modelId="{8450F911-88C4-48A9-90B9-EC53D1266569}" type="sibTrans" cxnId="{253E453D-B768-491F-9B48-EF215D7C64B6}">
      <dgm:prSet/>
      <dgm:spPr/>
      <dgm:t>
        <a:bodyPr/>
        <a:lstStyle/>
        <a:p>
          <a:endParaRPr lang="ru-RU" sz="2000"/>
        </a:p>
      </dgm:t>
    </dgm:pt>
    <dgm:pt modelId="{BC03AFEB-D665-4E66-A127-14DC9A36BBC7}" type="pres">
      <dgm:prSet presAssocID="{E2DC2463-6834-4349-8BED-92720F90A0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A4640-FFFC-45EA-9ACE-6C8F08C9C98B}" type="pres">
      <dgm:prSet presAssocID="{D209CDFA-BDE5-4E83-899A-41D1D4F8EF73}" presName="composite" presStyleCnt="0"/>
      <dgm:spPr/>
    </dgm:pt>
    <dgm:pt modelId="{B3C52A21-4FC5-417B-81AC-FD1895CB9F51}" type="pres">
      <dgm:prSet presAssocID="{D209CDFA-BDE5-4E83-899A-41D1D4F8EF7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CA0E1-3928-46CE-84EC-642578660E6B}" type="pres">
      <dgm:prSet presAssocID="{D209CDFA-BDE5-4E83-899A-41D1D4F8EF73}" presName="desTx" presStyleLbl="alignAccFollowNode1" presStyleIdx="0" presStyleCnt="4" custLinFactNeighborX="-7330" custLinFactNeighborY="-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69F9B-716C-4A81-A1DF-AF912CA35AE9}" type="pres">
      <dgm:prSet presAssocID="{5A8A5137-38C6-4F20-BCFD-3AFE1DCB1C77}" presName="space" presStyleCnt="0"/>
      <dgm:spPr/>
    </dgm:pt>
    <dgm:pt modelId="{9BAFF750-4D8C-475D-9340-F62510C740A3}" type="pres">
      <dgm:prSet presAssocID="{626EFC8C-1BF8-4EDA-A7B4-736378BAAACF}" presName="composite" presStyleCnt="0"/>
      <dgm:spPr/>
    </dgm:pt>
    <dgm:pt modelId="{F086D728-A20B-407A-BE7B-0ABA1FC06240}" type="pres">
      <dgm:prSet presAssocID="{626EFC8C-1BF8-4EDA-A7B4-736378BAAAC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B2122-7229-45EB-9D0F-2159DDE41DB2}" type="pres">
      <dgm:prSet presAssocID="{626EFC8C-1BF8-4EDA-A7B4-736378BAAAC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866E9-14F7-42E3-9A5D-DAA8399EEF4E}" type="pres">
      <dgm:prSet presAssocID="{1F00086E-9073-4F7A-A474-B6E587FFD9B0}" presName="space" presStyleCnt="0"/>
      <dgm:spPr/>
    </dgm:pt>
    <dgm:pt modelId="{46DD2EDF-5501-4C99-A902-546ADCAAD490}" type="pres">
      <dgm:prSet presAssocID="{57C5D607-6110-4C7D-8ADB-323E07030BEB}" presName="composite" presStyleCnt="0"/>
      <dgm:spPr/>
    </dgm:pt>
    <dgm:pt modelId="{09866FE9-893E-42C9-AADE-9DB399EB1187}" type="pres">
      <dgm:prSet presAssocID="{57C5D607-6110-4C7D-8ADB-323E07030BE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3D0AC-0856-4748-843C-4689D04A9D9E}" type="pres">
      <dgm:prSet presAssocID="{57C5D607-6110-4C7D-8ADB-323E07030BE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33A68-54E3-43AB-B2CB-DD684B30A52B}" type="pres">
      <dgm:prSet presAssocID="{3DE95526-30BA-4F5B-85EE-ADD60DB08871}" presName="space" presStyleCnt="0"/>
      <dgm:spPr/>
    </dgm:pt>
    <dgm:pt modelId="{A99239C8-F731-4E57-80EB-2B79462146B5}" type="pres">
      <dgm:prSet presAssocID="{4ED7206D-5005-4E49-93D0-43CEEBB8AB1F}" presName="composite" presStyleCnt="0"/>
      <dgm:spPr/>
    </dgm:pt>
    <dgm:pt modelId="{C39EED1E-6208-4A7A-A17C-FC2BBFD05D5D}" type="pres">
      <dgm:prSet presAssocID="{4ED7206D-5005-4E49-93D0-43CEEBB8AB1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F765F-DCEE-4B71-9B33-57FE7B4E66DD}" type="pres">
      <dgm:prSet presAssocID="{4ED7206D-5005-4E49-93D0-43CEEBB8AB1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A2405-76A5-4564-B303-08C150413E5A}" srcId="{E2DC2463-6834-4349-8BED-92720F90A019}" destId="{57C5D607-6110-4C7D-8ADB-323E07030BEB}" srcOrd="2" destOrd="0" parTransId="{D2E0EC2A-ABB2-45B5-8A53-27A633027653}" sibTransId="{3DE95526-30BA-4F5B-85EE-ADD60DB08871}"/>
    <dgm:cxn modelId="{24E1A079-D793-4314-8EC2-1D22A45112DD}" type="presOf" srcId="{626EFC8C-1BF8-4EDA-A7B4-736378BAAACF}" destId="{F086D728-A20B-407A-BE7B-0ABA1FC06240}" srcOrd="0" destOrd="0" presId="urn:microsoft.com/office/officeart/2005/8/layout/hList1"/>
    <dgm:cxn modelId="{9E8AD3FA-5FF9-4DA2-B813-C89346882563}" srcId="{D209CDFA-BDE5-4E83-899A-41D1D4F8EF73}" destId="{6B9B53F8-2F2F-460F-91BF-86716B40274B}" srcOrd="1" destOrd="0" parTransId="{5EEF3610-1084-4023-9DF9-6DF4153EB1F4}" sibTransId="{7723FCE5-D851-4CB4-BA95-110BF9BED2CE}"/>
    <dgm:cxn modelId="{72ADF1AC-3ACB-4188-948E-B73B54034DF4}" type="presOf" srcId="{4D3B3DE8-FEB8-4494-A4BA-6AF008260B3E}" destId="{9FFF765F-DCEE-4B71-9B33-57FE7B4E66DD}" srcOrd="0" destOrd="2" presId="urn:microsoft.com/office/officeart/2005/8/layout/hList1"/>
    <dgm:cxn modelId="{9FB33425-A098-41F5-B16D-864309AB4711}" srcId="{E2DC2463-6834-4349-8BED-92720F90A019}" destId="{D209CDFA-BDE5-4E83-899A-41D1D4F8EF73}" srcOrd="0" destOrd="0" parTransId="{27A8A874-FD9F-40DD-861F-631DFB8FE971}" sibTransId="{5A8A5137-38C6-4F20-BCFD-3AFE1DCB1C77}"/>
    <dgm:cxn modelId="{75589611-EF6B-413A-BB7E-F8D36DADA033}" type="presOf" srcId="{0AAA719F-E1E7-42F0-8024-E10E301193EA}" destId="{7C83D0AC-0856-4748-843C-4689D04A9D9E}" srcOrd="0" destOrd="0" presId="urn:microsoft.com/office/officeart/2005/8/layout/hList1"/>
    <dgm:cxn modelId="{A821DE59-ADBF-4943-A903-B859A8694B3B}" srcId="{626EFC8C-1BF8-4EDA-A7B4-736378BAAACF}" destId="{4AAB4E05-BDBB-4A65-9BF8-2C535D126D2A}" srcOrd="2" destOrd="0" parTransId="{61A39181-F506-4186-AF78-ED8D6A57618A}" sibTransId="{4CF3664B-E2FE-4F63-8721-7DDF7B3AC5A8}"/>
    <dgm:cxn modelId="{D7486F6E-32AD-4BC1-B807-172C28400741}" type="presOf" srcId="{D209CDFA-BDE5-4E83-899A-41D1D4F8EF73}" destId="{B3C52A21-4FC5-417B-81AC-FD1895CB9F51}" srcOrd="0" destOrd="0" presId="urn:microsoft.com/office/officeart/2005/8/layout/hList1"/>
    <dgm:cxn modelId="{3B968DCB-030C-47CA-93BE-5E1EC5B736E3}" type="presOf" srcId="{F20AC061-37AD-4A30-A287-02F4C109C5F4}" destId="{BF3B2122-7229-45EB-9D0F-2159DDE41DB2}" srcOrd="0" destOrd="0" presId="urn:microsoft.com/office/officeart/2005/8/layout/hList1"/>
    <dgm:cxn modelId="{CA1915A2-0E85-46E2-B236-50E7E9E10B60}" srcId="{57C5D607-6110-4C7D-8ADB-323E07030BEB}" destId="{0AAA719F-E1E7-42F0-8024-E10E301193EA}" srcOrd="0" destOrd="0" parTransId="{9FDD5C88-AA7F-45C9-90F3-239536E3BD1F}" sibTransId="{2BD0E669-9679-47E0-A109-6133B7D47726}"/>
    <dgm:cxn modelId="{8207739B-B9B1-4F68-84D5-15AA4180A71B}" srcId="{626EFC8C-1BF8-4EDA-A7B4-736378BAAACF}" destId="{0174523A-ED10-4E19-8608-2EF4BE419DE8}" srcOrd="1" destOrd="0" parTransId="{186E75CB-3C5C-4C83-B31F-BFB7EC4E0EAB}" sibTransId="{E1276E5D-15E8-4DF0-8DF6-8BAD2E18A4FB}"/>
    <dgm:cxn modelId="{B79DA8FC-D04A-4C55-A626-549CD17F0980}" srcId="{57C5D607-6110-4C7D-8ADB-323E07030BEB}" destId="{21BF7906-A57B-44D9-AEAF-E135D66ED91D}" srcOrd="3" destOrd="0" parTransId="{405CBE44-B788-4AD2-9A26-F0D89C80D533}" sibTransId="{565895EC-2BD3-4868-9196-98DF6A32E552}"/>
    <dgm:cxn modelId="{3BA783D3-7BFA-49D1-8921-4647FABD0F4A}" type="presOf" srcId="{5F32A2D5-F9A6-4DD9-AC69-51DFB47A2758}" destId="{9FFF765F-DCEE-4B71-9B33-57FE7B4E66DD}" srcOrd="0" destOrd="1" presId="urn:microsoft.com/office/officeart/2005/8/layout/hList1"/>
    <dgm:cxn modelId="{AA7F2830-1340-4B9A-A6BF-28F8C19DEFFB}" type="presOf" srcId="{E2DC2463-6834-4349-8BED-92720F90A019}" destId="{BC03AFEB-D665-4E66-A127-14DC9A36BBC7}" srcOrd="0" destOrd="0" presId="urn:microsoft.com/office/officeart/2005/8/layout/hList1"/>
    <dgm:cxn modelId="{22AFF442-AE92-4395-8B15-EEDA3BEC6611}" srcId="{4ED7206D-5005-4E49-93D0-43CEEBB8AB1F}" destId="{5F32A2D5-F9A6-4DD9-AC69-51DFB47A2758}" srcOrd="1" destOrd="0" parTransId="{D631DE2A-015D-4371-9218-E9D6146DD716}" sibTransId="{9C906159-AE17-409D-AC22-623762BEF3B0}"/>
    <dgm:cxn modelId="{1D50CD16-C536-438A-B2A5-FA2378AD4696}" srcId="{E2DC2463-6834-4349-8BED-92720F90A019}" destId="{626EFC8C-1BF8-4EDA-A7B4-736378BAAACF}" srcOrd="1" destOrd="0" parTransId="{60E145DF-2C72-4776-93E2-8BD7C2D816BC}" sibTransId="{1F00086E-9073-4F7A-A474-B6E587FFD9B0}"/>
    <dgm:cxn modelId="{F8CACA15-8F4C-4E0E-A1EB-36CEB430863D}" type="presOf" srcId="{4AAB4E05-BDBB-4A65-9BF8-2C535D126D2A}" destId="{BF3B2122-7229-45EB-9D0F-2159DDE41DB2}" srcOrd="0" destOrd="2" presId="urn:microsoft.com/office/officeart/2005/8/layout/hList1"/>
    <dgm:cxn modelId="{9EEDDA05-D658-406A-8CE5-B71F282BB898}" type="presOf" srcId="{6B9B53F8-2F2F-460F-91BF-86716B40274B}" destId="{4B9CA0E1-3928-46CE-84EC-642578660E6B}" srcOrd="0" destOrd="1" presId="urn:microsoft.com/office/officeart/2005/8/layout/hList1"/>
    <dgm:cxn modelId="{737534CA-8FE0-4C74-95C5-A716EBCD7097}" type="presOf" srcId="{FEF8DD35-D67A-4479-9E6A-F67E0E8DEB80}" destId="{4B9CA0E1-3928-46CE-84EC-642578660E6B}" srcOrd="0" destOrd="0" presId="urn:microsoft.com/office/officeart/2005/8/layout/hList1"/>
    <dgm:cxn modelId="{833F9792-5C50-4A87-BC37-A8F088E7CE13}" srcId="{57C5D607-6110-4C7D-8ADB-323E07030BEB}" destId="{E1052618-8194-4A69-BD4F-40D5B87F9E41}" srcOrd="1" destOrd="0" parTransId="{6B70E6AE-44F9-461E-BF35-735F30AB4C99}" sibTransId="{B7DDDF8E-E558-4851-B455-E16A0FF473DC}"/>
    <dgm:cxn modelId="{9F7BBFD1-BF87-4DB7-8AA4-A5F20AA21642}" type="presOf" srcId="{4ED7206D-5005-4E49-93D0-43CEEBB8AB1F}" destId="{C39EED1E-6208-4A7A-A17C-FC2BBFD05D5D}" srcOrd="0" destOrd="0" presId="urn:microsoft.com/office/officeart/2005/8/layout/hList1"/>
    <dgm:cxn modelId="{7DE257A0-EF9B-4222-B1DE-861E4E0B55A4}" srcId="{4ED7206D-5005-4E49-93D0-43CEEBB8AB1F}" destId="{4D3B3DE8-FEB8-4494-A4BA-6AF008260B3E}" srcOrd="2" destOrd="0" parTransId="{6F30305E-BB86-4691-9AAB-9EEB79168A25}" sibTransId="{3F0E228D-B75E-47C9-914D-721AC16EEB23}"/>
    <dgm:cxn modelId="{887B5FE2-29EB-4C5C-9E5D-8F93199D2E3B}" srcId="{D209CDFA-BDE5-4E83-899A-41D1D4F8EF73}" destId="{E6536556-4050-4EB7-9DDC-AF6634645656}" srcOrd="2" destOrd="0" parTransId="{387EEE99-EAE3-4A1F-8CA1-F83FA475C0CE}" sibTransId="{5403FD11-5724-4CD4-83B0-35304473E924}"/>
    <dgm:cxn modelId="{73C0A70B-66DC-4DA2-A5AF-BAEDC2B851D6}" srcId="{D209CDFA-BDE5-4E83-899A-41D1D4F8EF73}" destId="{FEF8DD35-D67A-4479-9E6A-F67E0E8DEB80}" srcOrd="0" destOrd="0" parTransId="{28FF1FC4-2483-4D8E-A178-D9F0FC3849B5}" sibTransId="{ED31FFCF-E617-4878-B69A-90150E84D1F0}"/>
    <dgm:cxn modelId="{253E453D-B768-491F-9B48-EF215D7C64B6}" srcId="{4ED7206D-5005-4E49-93D0-43CEEBB8AB1F}" destId="{759DF7DA-83B3-464C-A30D-195474944593}" srcOrd="3" destOrd="0" parTransId="{BC9D5615-2304-4C55-A16B-13E932F29D37}" sibTransId="{8450F911-88C4-48A9-90B9-EC53D1266569}"/>
    <dgm:cxn modelId="{080874C9-5EB5-439E-B665-61DFE81D437B}" type="presOf" srcId="{0174523A-ED10-4E19-8608-2EF4BE419DE8}" destId="{BF3B2122-7229-45EB-9D0F-2159DDE41DB2}" srcOrd="0" destOrd="1" presId="urn:microsoft.com/office/officeart/2005/8/layout/hList1"/>
    <dgm:cxn modelId="{E0F36E7E-945C-49C1-9C42-6167A36EDF50}" srcId="{57C5D607-6110-4C7D-8ADB-323E07030BEB}" destId="{55146932-DA10-4894-BAA3-814C745F42B1}" srcOrd="2" destOrd="0" parTransId="{531FFF32-8FD1-435A-BD7C-4CE4AE436D45}" sibTransId="{161D56D0-0FED-4EAF-A209-44FE12B320A5}"/>
    <dgm:cxn modelId="{957425C8-2F30-4077-AED2-2A4CE9446528}" type="presOf" srcId="{21BF7906-A57B-44D9-AEAF-E135D66ED91D}" destId="{7C83D0AC-0856-4748-843C-4689D04A9D9E}" srcOrd="0" destOrd="3" presId="urn:microsoft.com/office/officeart/2005/8/layout/hList1"/>
    <dgm:cxn modelId="{78D6C487-EAE0-48A2-851C-C0ADE7EC4401}" type="presOf" srcId="{57C5D607-6110-4C7D-8ADB-323E07030BEB}" destId="{09866FE9-893E-42C9-AADE-9DB399EB1187}" srcOrd="0" destOrd="0" presId="urn:microsoft.com/office/officeart/2005/8/layout/hList1"/>
    <dgm:cxn modelId="{40B31FA5-0E43-44B0-A5E4-E8325A0A8280}" type="presOf" srcId="{E6536556-4050-4EB7-9DDC-AF6634645656}" destId="{4B9CA0E1-3928-46CE-84EC-642578660E6B}" srcOrd="0" destOrd="2" presId="urn:microsoft.com/office/officeart/2005/8/layout/hList1"/>
    <dgm:cxn modelId="{E4A8517E-8D47-4317-A3CA-A3A5AE97B6E2}" type="presOf" srcId="{4793C950-5DE3-41AC-9CBC-615CBAC5DA7A}" destId="{9FFF765F-DCEE-4B71-9B33-57FE7B4E66DD}" srcOrd="0" destOrd="0" presId="urn:microsoft.com/office/officeart/2005/8/layout/hList1"/>
    <dgm:cxn modelId="{C989189D-8FCF-434F-9234-AC4FCAE29721}" srcId="{626EFC8C-1BF8-4EDA-A7B4-736378BAAACF}" destId="{F20AC061-37AD-4A30-A287-02F4C109C5F4}" srcOrd="0" destOrd="0" parTransId="{814DC114-693F-4107-8BD8-EBBC95FF8C1B}" sibTransId="{9BDC7660-AD5A-4990-9407-E1B11AB7CE24}"/>
    <dgm:cxn modelId="{E80E824A-BDE0-4B7B-A28F-35C329619788}" type="presOf" srcId="{E1052618-8194-4A69-BD4F-40D5B87F9E41}" destId="{7C83D0AC-0856-4748-843C-4689D04A9D9E}" srcOrd="0" destOrd="1" presId="urn:microsoft.com/office/officeart/2005/8/layout/hList1"/>
    <dgm:cxn modelId="{8610B25C-6A59-4A08-AE47-A0AAA286D736}" srcId="{E2DC2463-6834-4349-8BED-92720F90A019}" destId="{4ED7206D-5005-4E49-93D0-43CEEBB8AB1F}" srcOrd="3" destOrd="0" parTransId="{110AE805-90E3-463E-90A3-829F8C65546F}" sibTransId="{9F843509-9FB2-47AB-BEE9-54A35678CB0D}"/>
    <dgm:cxn modelId="{6793DF21-3719-4903-B3C3-7DBE3D56ACB1}" srcId="{4ED7206D-5005-4E49-93D0-43CEEBB8AB1F}" destId="{4793C950-5DE3-41AC-9CBC-615CBAC5DA7A}" srcOrd="0" destOrd="0" parTransId="{15A55EE5-4F6E-442A-82B6-092A13B37EB0}" sibTransId="{8EB40CA8-8A9D-44AB-B0E9-55EE5455F27D}"/>
    <dgm:cxn modelId="{E1B77DC8-8694-4CEA-A0E9-9ABCB1B22BBE}" type="presOf" srcId="{759DF7DA-83B3-464C-A30D-195474944593}" destId="{9FFF765F-DCEE-4B71-9B33-57FE7B4E66DD}" srcOrd="0" destOrd="3" presId="urn:microsoft.com/office/officeart/2005/8/layout/hList1"/>
    <dgm:cxn modelId="{879E4936-B15B-46F8-800B-83038942CCFE}" type="presOf" srcId="{55146932-DA10-4894-BAA3-814C745F42B1}" destId="{7C83D0AC-0856-4748-843C-4689D04A9D9E}" srcOrd="0" destOrd="2" presId="urn:microsoft.com/office/officeart/2005/8/layout/hList1"/>
    <dgm:cxn modelId="{006CA2C4-014C-40DD-AF44-12F5FD1BC777}" type="presParOf" srcId="{BC03AFEB-D665-4E66-A127-14DC9A36BBC7}" destId="{1D1A4640-FFFC-45EA-9ACE-6C8F08C9C98B}" srcOrd="0" destOrd="0" presId="urn:microsoft.com/office/officeart/2005/8/layout/hList1"/>
    <dgm:cxn modelId="{D477789E-E6E5-436B-ACDC-E7BCDEFF235B}" type="presParOf" srcId="{1D1A4640-FFFC-45EA-9ACE-6C8F08C9C98B}" destId="{B3C52A21-4FC5-417B-81AC-FD1895CB9F51}" srcOrd="0" destOrd="0" presId="urn:microsoft.com/office/officeart/2005/8/layout/hList1"/>
    <dgm:cxn modelId="{9A9707CC-BF65-4EA4-BCF3-3173924142BD}" type="presParOf" srcId="{1D1A4640-FFFC-45EA-9ACE-6C8F08C9C98B}" destId="{4B9CA0E1-3928-46CE-84EC-642578660E6B}" srcOrd="1" destOrd="0" presId="urn:microsoft.com/office/officeart/2005/8/layout/hList1"/>
    <dgm:cxn modelId="{E49DC0BA-030F-46F2-A32D-EB56EF168C29}" type="presParOf" srcId="{BC03AFEB-D665-4E66-A127-14DC9A36BBC7}" destId="{1E969F9B-716C-4A81-A1DF-AF912CA35AE9}" srcOrd="1" destOrd="0" presId="urn:microsoft.com/office/officeart/2005/8/layout/hList1"/>
    <dgm:cxn modelId="{0E9555C8-9878-486A-9F2C-E700EC04B3E6}" type="presParOf" srcId="{BC03AFEB-D665-4E66-A127-14DC9A36BBC7}" destId="{9BAFF750-4D8C-475D-9340-F62510C740A3}" srcOrd="2" destOrd="0" presId="urn:microsoft.com/office/officeart/2005/8/layout/hList1"/>
    <dgm:cxn modelId="{A98769A8-E654-4EDB-BDF0-C5C4EF54C5C8}" type="presParOf" srcId="{9BAFF750-4D8C-475D-9340-F62510C740A3}" destId="{F086D728-A20B-407A-BE7B-0ABA1FC06240}" srcOrd="0" destOrd="0" presId="urn:microsoft.com/office/officeart/2005/8/layout/hList1"/>
    <dgm:cxn modelId="{DC26FD56-39A3-4F76-871A-8BE440D63322}" type="presParOf" srcId="{9BAFF750-4D8C-475D-9340-F62510C740A3}" destId="{BF3B2122-7229-45EB-9D0F-2159DDE41DB2}" srcOrd="1" destOrd="0" presId="urn:microsoft.com/office/officeart/2005/8/layout/hList1"/>
    <dgm:cxn modelId="{8D5B7DFE-60E9-4521-B761-DDD385AD64C0}" type="presParOf" srcId="{BC03AFEB-D665-4E66-A127-14DC9A36BBC7}" destId="{CFF866E9-14F7-42E3-9A5D-DAA8399EEF4E}" srcOrd="3" destOrd="0" presId="urn:microsoft.com/office/officeart/2005/8/layout/hList1"/>
    <dgm:cxn modelId="{5202B221-2C2B-4E38-8DA8-11F157B2655F}" type="presParOf" srcId="{BC03AFEB-D665-4E66-A127-14DC9A36BBC7}" destId="{46DD2EDF-5501-4C99-A902-546ADCAAD490}" srcOrd="4" destOrd="0" presId="urn:microsoft.com/office/officeart/2005/8/layout/hList1"/>
    <dgm:cxn modelId="{C9C072F8-A1BD-42EC-9BCC-AECB3D1EAFC6}" type="presParOf" srcId="{46DD2EDF-5501-4C99-A902-546ADCAAD490}" destId="{09866FE9-893E-42C9-AADE-9DB399EB1187}" srcOrd="0" destOrd="0" presId="urn:microsoft.com/office/officeart/2005/8/layout/hList1"/>
    <dgm:cxn modelId="{421B9B59-4B58-4CAA-8240-D9816F75468E}" type="presParOf" srcId="{46DD2EDF-5501-4C99-A902-546ADCAAD490}" destId="{7C83D0AC-0856-4748-843C-4689D04A9D9E}" srcOrd="1" destOrd="0" presId="urn:microsoft.com/office/officeart/2005/8/layout/hList1"/>
    <dgm:cxn modelId="{11762BBD-615A-4B3A-A1AB-794A2E0FDDBD}" type="presParOf" srcId="{BC03AFEB-D665-4E66-A127-14DC9A36BBC7}" destId="{A6533A68-54E3-43AB-B2CB-DD684B30A52B}" srcOrd="5" destOrd="0" presId="urn:microsoft.com/office/officeart/2005/8/layout/hList1"/>
    <dgm:cxn modelId="{D126F282-5109-42AD-B16D-79AFCAA325E5}" type="presParOf" srcId="{BC03AFEB-D665-4E66-A127-14DC9A36BBC7}" destId="{A99239C8-F731-4E57-80EB-2B79462146B5}" srcOrd="6" destOrd="0" presId="urn:microsoft.com/office/officeart/2005/8/layout/hList1"/>
    <dgm:cxn modelId="{35C57E2C-3605-4E95-8EBA-9DE4AEBC3534}" type="presParOf" srcId="{A99239C8-F731-4E57-80EB-2B79462146B5}" destId="{C39EED1E-6208-4A7A-A17C-FC2BBFD05D5D}" srcOrd="0" destOrd="0" presId="urn:microsoft.com/office/officeart/2005/8/layout/hList1"/>
    <dgm:cxn modelId="{7CA67508-785D-4939-A429-F911833F52C9}" type="presParOf" srcId="{A99239C8-F731-4E57-80EB-2B79462146B5}" destId="{9FFF765F-DCEE-4B71-9B33-57FE7B4E66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FC765E-01E9-4F53-89F8-360C760D865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3D2EA-F3A0-41E8-A0C4-7B434680CB01}">
      <dgm:prSet phldrT="[Текст]"/>
      <dgm:spPr/>
      <dgm:t>
        <a:bodyPr/>
        <a:lstStyle/>
        <a:p>
          <a:r>
            <a:rPr lang="en-US" dirty="0" smtClean="0"/>
            <a:t>Criteria</a:t>
          </a:r>
          <a:endParaRPr lang="ru-RU" dirty="0"/>
        </a:p>
      </dgm:t>
    </dgm:pt>
    <dgm:pt modelId="{1EF9A13E-E8EB-4875-B946-22C719FB965F}" type="parTrans" cxnId="{B718A2DF-A025-4A1E-A677-204B00625C48}">
      <dgm:prSet/>
      <dgm:spPr/>
      <dgm:t>
        <a:bodyPr/>
        <a:lstStyle/>
        <a:p>
          <a:endParaRPr lang="ru-RU"/>
        </a:p>
      </dgm:t>
    </dgm:pt>
    <dgm:pt modelId="{EB799125-8E7B-4901-8C2E-D8F53BD5DEE2}" type="sibTrans" cxnId="{B718A2DF-A025-4A1E-A677-204B00625C48}">
      <dgm:prSet/>
      <dgm:spPr/>
      <dgm:t>
        <a:bodyPr/>
        <a:lstStyle/>
        <a:p>
          <a:endParaRPr lang="ru-RU"/>
        </a:p>
      </dgm:t>
    </dgm:pt>
    <dgm:pt modelId="{04B92502-0CA6-4781-A5CE-C3C77E647D76}">
      <dgm:prSet phldrT="[Текст]"/>
      <dgm:spPr/>
      <dgm:t>
        <a:bodyPr/>
        <a:lstStyle/>
        <a:p>
          <a:r>
            <a:rPr lang="en-US" dirty="0" smtClean="0"/>
            <a:t>First 50 sites in Russian and English language in Google</a:t>
          </a:r>
          <a:endParaRPr lang="ru-RU" dirty="0"/>
        </a:p>
      </dgm:t>
    </dgm:pt>
    <dgm:pt modelId="{2E466C00-5F6C-48D3-B412-DDCB3E4FF1DC}" type="parTrans" cxnId="{70B70F85-FEDB-4596-8DBA-EC2FB9060BD2}">
      <dgm:prSet/>
      <dgm:spPr/>
      <dgm:t>
        <a:bodyPr/>
        <a:lstStyle/>
        <a:p>
          <a:endParaRPr lang="ru-RU"/>
        </a:p>
      </dgm:t>
    </dgm:pt>
    <dgm:pt modelId="{D2451798-1AE6-402D-B98E-74D21F9DC15D}" type="sibTrans" cxnId="{70B70F85-FEDB-4596-8DBA-EC2FB9060BD2}">
      <dgm:prSet/>
      <dgm:spPr/>
      <dgm:t>
        <a:bodyPr/>
        <a:lstStyle/>
        <a:p>
          <a:endParaRPr lang="ru-RU"/>
        </a:p>
      </dgm:t>
    </dgm:pt>
    <dgm:pt modelId="{F73488B3-41DF-4BDC-9E41-79FA8602A312}">
      <dgm:prSet phldrT="[Текст]"/>
      <dgm:spPr/>
      <dgm:t>
        <a:bodyPr/>
        <a:lstStyle/>
        <a:p>
          <a:r>
            <a:rPr lang="en-US" dirty="0" smtClean="0"/>
            <a:t>Analysis units</a:t>
          </a:r>
          <a:endParaRPr lang="ru-RU" dirty="0"/>
        </a:p>
      </dgm:t>
    </dgm:pt>
    <dgm:pt modelId="{ED22C496-387E-48D3-9DD2-90679217A7B1}" type="parTrans" cxnId="{72298038-587E-47C7-A579-DA52B4C2C73A}">
      <dgm:prSet/>
      <dgm:spPr/>
      <dgm:t>
        <a:bodyPr/>
        <a:lstStyle/>
        <a:p>
          <a:endParaRPr lang="ru-RU"/>
        </a:p>
      </dgm:t>
    </dgm:pt>
    <dgm:pt modelId="{22C2A0C1-73FA-463B-AA95-74FD3F3B0EF3}" type="sibTrans" cxnId="{72298038-587E-47C7-A579-DA52B4C2C73A}">
      <dgm:prSet/>
      <dgm:spPr/>
      <dgm:t>
        <a:bodyPr/>
        <a:lstStyle/>
        <a:p>
          <a:endParaRPr lang="ru-RU"/>
        </a:p>
      </dgm:t>
    </dgm:pt>
    <dgm:pt modelId="{A004CFC7-EE3D-4709-A4F0-9DABCD04F639}">
      <dgm:prSet phldrT="[Текст]"/>
      <dgm:spPr/>
      <dgm:t>
        <a:bodyPr/>
        <a:lstStyle/>
        <a:p>
          <a:r>
            <a:rPr lang="en-US" dirty="0" smtClean="0"/>
            <a:t>Contemporary art, </a:t>
          </a:r>
          <a:r>
            <a:rPr lang="en-GB" dirty="0" smtClean="0"/>
            <a:t>Contemporary Visual Art</a:t>
          </a:r>
          <a:endParaRPr lang="ru-RU" dirty="0"/>
        </a:p>
      </dgm:t>
    </dgm:pt>
    <dgm:pt modelId="{A1D196E8-A5B6-47F6-83D3-31BC8AF45FD7}" type="parTrans" cxnId="{03C4F284-B8CC-46FF-A2AD-03AE13931824}">
      <dgm:prSet/>
      <dgm:spPr/>
      <dgm:t>
        <a:bodyPr/>
        <a:lstStyle/>
        <a:p>
          <a:endParaRPr lang="ru-RU"/>
        </a:p>
      </dgm:t>
    </dgm:pt>
    <dgm:pt modelId="{FE3113E2-698C-492F-9CF2-8F51BC0F1E89}" type="sibTrans" cxnId="{03C4F284-B8CC-46FF-A2AD-03AE13931824}">
      <dgm:prSet/>
      <dgm:spPr/>
      <dgm:t>
        <a:bodyPr/>
        <a:lstStyle/>
        <a:p>
          <a:endParaRPr lang="ru-RU"/>
        </a:p>
      </dgm:t>
    </dgm:pt>
    <dgm:pt modelId="{38FBAB6B-56D4-4C3D-9009-E1A777CA1E16}">
      <dgm:prSet phldrT="[Текст]"/>
      <dgm:spPr/>
      <dgm:t>
        <a:bodyPr/>
        <a:lstStyle/>
        <a:p>
          <a:r>
            <a:rPr lang="en-GB" dirty="0" smtClean="0"/>
            <a:t>Museum of contemporary art,  </a:t>
          </a:r>
          <a:r>
            <a:rPr lang="en-US" dirty="0" smtClean="0"/>
            <a:t>Gallery of contemporary art, Contemporary Art Centre </a:t>
          </a:r>
          <a:endParaRPr lang="ru-RU" dirty="0"/>
        </a:p>
      </dgm:t>
    </dgm:pt>
    <dgm:pt modelId="{65CBD3D3-6572-4565-A00B-5BDAE228DD2C}" type="parTrans" cxnId="{E62EBA95-614B-422C-9718-A22981989596}">
      <dgm:prSet/>
      <dgm:spPr/>
      <dgm:t>
        <a:bodyPr/>
        <a:lstStyle/>
        <a:p>
          <a:endParaRPr lang="ru-RU"/>
        </a:p>
      </dgm:t>
    </dgm:pt>
    <dgm:pt modelId="{B2E6AA48-CE72-4883-B36B-DF79FB52066F}" type="sibTrans" cxnId="{E62EBA95-614B-422C-9718-A22981989596}">
      <dgm:prSet/>
      <dgm:spPr/>
      <dgm:t>
        <a:bodyPr/>
        <a:lstStyle/>
        <a:p>
          <a:endParaRPr lang="ru-RU"/>
        </a:p>
      </dgm:t>
    </dgm:pt>
    <dgm:pt modelId="{EEC60E0F-6837-4D84-9BDD-358387B8BD2F}">
      <dgm:prSet phldrT="[Текст]"/>
      <dgm:spPr/>
      <dgm:t>
        <a:bodyPr/>
        <a:lstStyle/>
        <a:p>
          <a:r>
            <a:rPr lang="en-US" dirty="0" err="1" smtClean="0"/>
            <a:t>Organisations</a:t>
          </a:r>
          <a:r>
            <a:rPr lang="en-US" dirty="0" smtClean="0"/>
            <a:t> </a:t>
          </a:r>
          <a:r>
            <a:rPr lang="en-US" dirty="0" smtClean="0"/>
            <a:t>analyzed</a:t>
          </a:r>
          <a:endParaRPr lang="ru-RU" dirty="0"/>
        </a:p>
      </dgm:t>
    </dgm:pt>
    <dgm:pt modelId="{C419BF96-A6DC-46FA-8DBC-D0F1FE1003C8}" type="parTrans" cxnId="{88AF8303-FC28-46C6-9A9C-694DAAB427D8}">
      <dgm:prSet/>
      <dgm:spPr/>
      <dgm:t>
        <a:bodyPr/>
        <a:lstStyle/>
        <a:p>
          <a:endParaRPr lang="ru-RU"/>
        </a:p>
      </dgm:t>
    </dgm:pt>
    <dgm:pt modelId="{8F9577DD-F2E8-4D4D-B093-77F74D3A6C34}" type="sibTrans" cxnId="{88AF8303-FC28-46C6-9A9C-694DAAB427D8}">
      <dgm:prSet/>
      <dgm:spPr/>
      <dgm:t>
        <a:bodyPr/>
        <a:lstStyle/>
        <a:p>
          <a:endParaRPr lang="ru-RU"/>
        </a:p>
      </dgm:t>
    </dgm:pt>
    <dgm:pt modelId="{6BB690C6-46B3-4D8A-8EDE-ABDA509C65A6}">
      <dgm:prSet phldrT="[Текст]"/>
      <dgm:spPr/>
      <dgm:t>
        <a:bodyPr/>
        <a:lstStyle/>
        <a:p>
          <a:r>
            <a:rPr lang="en-US" dirty="0" smtClean="0"/>
            <a:t>50 Russian sites </a:t>
          </a:r>
          <a:endParaRPr lang="ru-RU" dirty="0"/>
        </a:p>
      </dgm:t>
    </dgm:pt>
    <dgm:pt modelId="{B44AA7BA-38A3-4984-A729-AA6A84B089F7}" type="parTrans" cxnId="{526AA18B-DC85-42FB-BBD9-2AF3AF81762A}">
      <dgm:prSet/>
      <dgm:spPr/>
      <dgm:t>
        <a:bodyPr/>
        <a:lstStyle/>
        <a:p>
          <a:endParaRPr lang="ru-RU"/>
        </a:p>
      </dgm:t>
    </dgm:pt>
    <dgm:pt modelId="{57BFD42D-4456-478A-945B-6B5A9DEF1A19}" type="sibTrans" cxnId="{526AA18B-DC85-42FB-BBD9-2AF3AF81762A}">
      <dgm:prSet/>
      <dgm:spPr/>
      <dgm:t>
        <a:bodyPr/>
        <a:lstStyle/>
        <a:p>
          <a:endParaRPr lang="ru-RU"/>
        </a:p>
      </dgm:t>
    </dgm:pt>
    <dgm:pt modelId="{223CDC89-D692-4FE0-9A14-DBF6ED5141AA}">
      <dgm:prSet phldrT="[Текст]"/>
      <dgm:spPr/>
      <dgm:t>
        <a:bodyPr/>
        <a:lstStyle/>
        <a:p>
          <a:r>
            <a:rPr lang="en-US" dirty="0" smtClean="0"/>
            <a:t>50 English sites</a:t>
          </a:r>
          <a:endParaRPr lang="ru-RU" dirty="0"/>
        </a:p>
      </dgm:t>
    </dgm:pt>
    <dgm:pt modelId="{88DD7D4A-88E7-44A7-A619-5EA0A7AD4113}" type="parTrans" cxnId="{99182615-32A6-4097-BD69-A53D634C2C95}">
      <dgm:prSet/>
      <dgm:spPr/>
      <dgm:t>
        <a:bodyPr/>
        <a:lstStyle/>
        <a:p>
          <a:endParaRPr lang="ru-RU"/>
        </a:p>
      </dgm:t>
    </dgm:pt>
    <dgm:pt modelId="{903465C4-0A0D-44D6-A814-CEE63E33620D}" type="sibTrans" cxnId="{99182615-32A6-4097-BD69-A53D634C2C95}">
      <dgm:prSet/>
      <dgm:spPr/>
      <dgm:t>
        <a:bodyPr/>
        <a:lstStyle/>
        <a:p>
          <a:endParaRPr lang="ru-RU"/>
        </a:p>
      </dgm:t>
    </dgm:pt>
    <dgm:pt modelId="{D62CE3DD-022D-4F85-B691-23FE961AFA1A}">
      <dgm:prSet phldrT="[Текст]"/>
      <dgm:spPr/>
      <dgm:t>
        <a:bodyPr/>
        <a:lstStyle/>
        <a:p>
          <a:r>
            <a:rPr lang="en-US" dirty="0" smtClean="0"/>
            <a:t>Search request “Tours to </a:t>
          </a:r>
          <a:r>
            <a:rPr lang="en-US" dirty="0" err="1" smtClean="0"/>
            <a:t>St.Petersburg</a:t>
          </a:r>
          <a:r>
            <a:rPr lang="en-US" dirty="0" smtClean="0"/>
            <a:t>”</a:t>
          </a:r>
          <a:endParaRPr lang="ru-RU" dirty="0"/>
        </a:p>
      </dgm:t>
    </dgm:pt>
    <dgm:pt modelId="{85CF78BC-A87E-4EB6-A373-6ACAACA9C326}" type="parTrans" cxnId="{A5E852AC-EB2F-403A-99A3-5C3025FCD7F3}">
      <dgm:prSet/>
      <dgm:spPr/>
      <dgm:t>
        <a:bodyPr/>
        <a:lstStyle/>
        <a:p>
          <a:endParaRPr lang="ru-RU"/>
        </a:p>
      </dgm:t>
    </dgm:pt>
    <dgm:pt modelId="{B3F13717-108C-4016-AE8E-51AA2CE37993}" type="sibTrans" cxnId="{A5E852AC-EB2F-403A-99A3-5C3025FCD7F3}">
      <dgm:prSet/>
      <dgm:spPr/>
      <dgm:t>
        <a:bodyPr/>
        <a:lstStyle/>
        <a:p>
          <a:endParaRPr lang="ru-RU"/>
        </a:p>
      </dgm:t>
    </dgm:pt>
    <dgm:pt modelId="{4FD62C4C-132B-4A25-818F-43E8C6115F25}" type="pres">
      <dgm:prSet presAssocID="{B1FC765E-01E9-4F53-89F8-360C760D86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9F58C0-C7EA-4454-8D53-72F53BD6A8F7}" type="pres">
      <dgm:prSet presAssocID="{77F3D2EA-F3A0-41E8-A0C4-7B434680CB01}" presName="composite" presStyleCnt="0"/>
      <dgm:spPr/>
    </dgm:pt>
    <dgm:pt modelId="{2439787E-A0A4-46DB-AE2F-40CF228E870F}" type="pres">
      <dgm:prSet presAssocID="{77F3D2EA-F3A0-41E8-A0C4-7B434680CB0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AF5B7-8522-47B4-8AFC-D27B2C12BCE4}" type="pres">
      <dgm:prSet presAssocID="{77F3D2EA-F3A0-41E8-A0C4-7B434680CB0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B9A82-1E10-4643-BB00-EC6AA5650CAE}" type="pres">
      <dgm:prSet presAssocID="{EB799125-8E7B-4901-8C2E-D8F53BD5DEE2}" presName="space" presStyleCnt="0"/>
      <dgm:spPr/>
    </dgm:pt>
    <dgm:pt modelId="{607D6E4E-8394-4562-8EE1-48A42F3A2938}" type="pres">
      <dgm:prSet presAssocID="{F73488B3-41DF-4BDC-9E41-79FA8602A312}" presName="composite" presStyleCnt="0"/>
      <dgm:spPr/>
    </dgm:pt>
    <dgm:pt modelId="{815A4360-DC76-495D-9D6A-5C350BC2CBFE}" type="pres">
      <dgm:prSet presAssocID="{F73488B3-41DF-4BDC-9E41-79FA8602A31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71E2A-46EA-401A-9212-BA9428664180}" type="pres">
      <dgm:prSet presAssocID="{F73488B3-41DF-4BDC-9E41-79FA8602A31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DB4A8-9A89-42FA-A028-03D433AA7E81}" type="pres">
      <dgm:prSet presAssocID="{22C2A0C1-73FA-463B-AA95-74FD3F3B0EF3}" presName="space" presStyleCnt="0"/>
      <dgm:spPr/>
    </dgm:pt>
    <dgm:pt modelId="{B60C7BB1-2C2A-484E-BA89-ABA95D1F4395}" type="pres">
      <dgm:prSet presAssocID="{EEC60E0F-6837-4D84-9BDD-358387B8BD2F}" presName="composite" presStyleCnt="0"/>
      <dgm:spPr/>
    </dgm:pt>
    <dgm:pt modelId="{F56FDC98-30A9-4603-A6B5-145C1C966A66}" type="pres">
      <dgm:prSet presAssocID="{EEC60E0F-6837-4D84-9BDD-358387B8BD2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E3FD3-ADA6-4006-AC7B-600F1AB9AB8F}" type="pres">
      <dgm:prSet presAssocID="{EEC60E0F-6837-4D84-9BDD-358387B8BD2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82615-32A6-4097-BD69-A53D634C2C95}" srcId="{EEC60E0F-6837-4D84-9BDD-358387B8BD2F}" destId="{223CDC89-D692-4FE0-9A14-DBF6ED5141AA}" srcOrd="1" destOrd="0" parTransId="{88DD7D4A-88E7-44A7-A619-5EA0A7AD4113}" sibTransId="{903465C4-0A0D-44D6-A814-CEE63E33620D}"/>
    <dgm:cxn modelId="{6FBD72A2-37FB-4D9A-A300-7934D9A0A928}" type="presOf" srcId="{77F3D2EA-F3A0-41E8-A0C4-7B434680CB01}" destId="{2439787E-A0A4-46DB-AE2F-40CF228E870F}" srcOrd="0" destOrd="0" presId="urn:microsoft.com/office/officeart/2005/8/layout/hList1"/>
    <dgm:cxn modelId="{72298038-587E-47C7-A579-DA52B4C2C73A}" srcId="{B1FC765E-01E9-4F53-89F8-360C760D8650}" destId="{F73488B3-41DF-4BDC-9E41-79FA8602A312}" srcOrd="1" destOrd="0" parTransId="{ED22C496-387E-48D3-9DD2-90679217A7B1}" sibTransId="{22C2A0C1-73FA-463B-AA95-74FD3F3B0EF3}"/>
    <dgm:cxn modelId="{526AA18B-DC85-42FB-BBD9-2AF3AF81762A}" srcId="{EEC60E0F-6837-4D84-9BDD-358387B8BD2F}" destId="{6BB690C6-46B3-4D8A-8EDE-ABDA509C65A6}" srcOrd="0" destOrd="0" parTransId="{B44AA7BA-38A3-4984-A729-AA6A84B089F7}" sibTransId="{57BFD42D-4456-478A-945B-6B5A9DEF1A19}"/>
    <dgm:cxn modelId="{FEF3CC96-198C-479E-9BF9-2E8564C3C71F}" type="presOf" srcId="{D62CE3DD-022D-4F85-B691-23FE961AFA1A}" destId="{89AAF5B7-8522-47B4-8AFC-D27B2C12BCE4}" srcOrd="0" destOrd="0" presId="urn:microsoft.com/office/officeart/2005/8/layout/hList1"/>
    <dgm:cxn modelId="{6CCB6774-5E63-4C27-BD73-3319E2E2C3A5}" type="presOf" srcId="{223CDC89-D692-4FE0-9A14-DBF6ED5141AA}" destId="{606E3FD3-ADA6-4006-AC7B-600F1AB9AB8F}" srcOrd="0" destOrd="1" presId="urn:microsoft.com/office/officeart/2005/8/layout/hList1"/>
    <dgm:cxn modelId="{9642485D-1799-4F74-84DF-951A3789BC39}" type="presOf" srcId="{F73488B3-41DF-4BDC-9E41-79FA8602A312}" destId="{815A4360-DC76-495D-9D6A-5C350BC2CBFE}" srcOrd="0" destOrd="0" presId="urn:microsoft.com/office/officeart/2005/8/layout/hList1"/>
    <dgm:cxn modelId="{044E304B-E0E8-4440-A060-EC711BF965B9}" type="presOf" srcId="{B1FC765E-01E9-4F53-89F8-360C760D8650}" destId="{4FD62C4C-132B-4A25-818F-43E8C6115F25}" srcOrd="0" destOrd="0" presId="urn:microsoft.com/office/officeart/2005/8/layout/hList1"/>
    <dgm:cxn modelId="{9B1EDE18-8C22-42BC-9BB3-6243FACAEDAE}" type="presOf" srcId="{04B92502-0CA6-4781-A5CE-C3C77E647D76}" destId="{89AAF5B7-8522-47B4-8AFC-D27B2C12BCE4}" srcOrd="0" destOrd="1" presId="urn:microsoft.com/office/officeart/2005/8/layout/hList1"/>
    <dgm:cxn modelId="{A5E852AC-EB2F-403A-99A3-5C3025FCD7F3}" srcId="{77F3D2EA-F3A0-41E8-A0C4-7B434680CB01}" destId="{D62CE3DD-022D-4F85-B691-23FE961AFA1A}" srcOrd="0" destOrd="0" parTransId="{85CF78BC-A87E-4EB6-A373-6ACAACA9C326}" sibTransId="{B3F13717-108C-4016-AE8E-51AA2CE37993}"/>
    <dgm:cxn modelId="{03C4F284-B8CC-46FF-A2AD-03AE13931824}" srcId="{F73488B3-41DF-4BDC-9E41-79FA8602A312}" destId="{A004CFC7-EE3D-4709-A4F0-9DABCD04F639}" srcOrd="0" destOrd="0" parTransId="{A1D196E8-A5B6-47F6-83D3-31BC8AF45FD7}" sibTransId="{FE3113E2-698C-492F-9CF2-8F51BC0F1E89}"/>
    <dgm:cxn modelId="{4B94131D-EACC-4655-A294-474CB332446D}" type="presOf" srcId="{6BB690C6-46B3-4D8A-8EDE-ABDA509C65A6}" destId="{606E3FD3-ADA6-4006-AC7B-600F1AB9AB8F}" srcOrd="0" destOrd="0" presId="urn:microsoft.com/office/officeart/2005/8/layout/hList1"/>
    <dgm:cxn modelId="{027324E6-F3F0-4161-9B30-0394F6F8C2E5}" type="presOf" srcId="{38FBAB6B-56D4-4C3D-9009-E1A777CA1E16}" destId="{38A71E2A-46EA-401A-9212-BA9428664180}" srcOrd="0" destOrd="1" presId="urn:microsoft.com/office/officeart/2005/8/layout/hList1"/>
    <dgm:cxn modelId="{DFD2FD9F-5186-4D16-8152-7DD5DBECFDA6}" type="presOf" srcId="{EEC60E0F-6837-4D84-9BDD-358387B8BD2F}" destId="{F56FDC98-30A9-4603-A6B5-145C1C966A66}" srcOrd="0" destOrd="0" presId="urn:microsoft.com/office/officeart/2005/8/layout/hList1"/>
    <dgm:cxn modelId="{B718A2DF-A025-4A1E-A677-204B00625C48}" srcId="{B1FC765E-01E9-4F53-89F8-360C760D8650}" destId="{77F3D2EA-F3A0-41E8-A0C4-7B434680CB01}" srcOrd="0" destOrd="0" parTransId="{1EF9A13E-E8EB-4875-B946-22C719FB965F}" sibTransId="{EB799125-8E7B-4901-8C2E-D8F53BD5DEE2}"/>
    <dgm:cxn modelId="{88AF8303-FC28-46C6-9A9C-694DAAB427D8}" srcId="{B1FC765E-01E9-4F53-89F8-360C760D8650}" destId="{EEC60E0F-6837-4D84-9BDD-358387B8BD2F}" srcOrd="2" destOrd="0" parTransId="{C419BF96-A6DC-46FA-8DBC-D0F1FE1003C8}" sibTransId="{8F9577DD-F2E8-4D4D-B093-77F74D3A6C34}"/>
    <dgm:cxn modelId="{89E40744-24EB-4925-9470-EA24339B940B}" type="presOf" srcId="{A004CFC7-EE3D-4709-A4F0-9DABCD04F639}" destId="{38A71E2A-46EA-401A-9212-BA9428664180}" srcOrd="0" destOrd="0" presId="urn:microsoft.com/office/officeart/2005/8/layout/hList1"/>
    <dgm:cxn modelId="{E62EBA95-614B-422C-9718-A22981989596}" srcId="{F73488B3-41DF-4BDC-9E41-79FA8602A312}" destId="{38FBAB6B-56D4-4C3D-9009-E1A777CA1E16}" srcOrd="1" destOrd="0" parTransId="{65CBD3D3-6572-4565-A00B-5BDAE228DD2C}" sibTransId="{B2E6AA48-CE72-4883-B36B-DF79FB52066F}"/>
    <dgm:cxn modelId="{70B70F85-FEDB-4596-8DBA-EC2FB9060BD2}" srcId="{77F3D2EA-F3A0-41E8-A0C4-7B434680CB01}" destId="{04B92502-0CA6-4781-A5CE-C3C77E647D76}" srcOrd="1" destOrd="0" parTransId="{2E466C00-5F6C-48D3-B412-DDCB3E4FF1DC}" sibTransId="{D2451798-1AE6-402D-B98E-74D21F9DC15D}"/>
    <dgm:cxn modelId="{12524877-5701-4CFE-8265-2EA2CF072EB1}" type="presParOf" srcId="{4FD62C4C-132B-4A25-818F-43E8C6115F25}" destId="{EC9F58C0-C7EA-4454-8D53-72F53BD6A8F7}" srcOrd="0" destOrd="0" presId="urn:microsoft.com/office/officeart/2005/8/layout/hList1"/>
    <dgm:cxn modelId="{FA846BDF-7422-49E6-A195-DA96A1DF21C2}" type="presParOf" srcId="{EC9F58C0-C7EA-4454-8D53-72F53BD6A8F7}" destId="{2439787E-A0A4-46DB-AE2F-40CF228E870F}" srcOrd="0" destOrd="0" presId="urn:microsoft.com/office/officeart/2005/8/layout/hList1"/>
    <dgm:cxn modelId="{2F7725AF-89E0-4F55-AB84-C6CCF6F39486}" type="presParOf" srcId="{EC9F58C0-C7EA-4454-8D53-72F53BD6A8F7}" destId="{89AAF5B7-8522-47B4-8AFC-D27B2C12BCE4}" srcOrd="1" destOrd="0" presId="urn:microsoft.com/office/officeart/2005/8/layout/hList1"/>
    <dgm:cxn modelId="{0124F954-4183-48A4-800B-C0DF199014DF}" type="presParOf" srcId="{4FD62C4C-132B-4A25-818F-43E8C6115F25}" destId="{2D3B9A82-1E10-4643-BB00-EC6AA5650CAE}" srcOrd="1" destOrd="0" presId="urn:microsoft.com/office/officeart/2005/8/layout/hList1"/>
    <dgm:cxn modelId="{C9388142-6CDB-49C1-BE7F-B9E1D8FAE24D}" type="presParOf" srcId="{4FD62C4C-132B-4A25-818F-43E8C6115F25}" destId="{607D6E4E-8394-4562-8EE1-48A42F3A2938}" srcOrd="2" destOrd="0" presId="urn:microsoft.com/office/officeart/2005/8/layout/hList1"/>
    <dgm:cxn modelId="{2402AD11-308A-4013-9EEC-3DEC7E107766}" type="presParOf" srcId="{607D6E4E-8394-4562-8EE1-48A42F3A2938}" destId="{815A4360-DC76-495D-9D6A-5C350BC2CBFE}" srcOrd="0" destOrd="0" presId="urn:microsoft.com/office/officeart/2005/8/layout/hList1"/>
    <dgm:cxn modelId="{D4175031-A5FA-4AC4-B075-DB0ED36381FA}" type="presParOf" srcId="{607D6E4E-8394-4562-8EE1-48A42F3A2938}" destId="{38A71E2A-46EA-401A-9212-BA9428664180}" srcOrd="1" destOrd="0" presId="urn:microsoft.com/office/officeart/2005/8/layout/hList1"/>
    <dgm:cxn modelId="{42F5371E-1A38-42F1-B0A5-4152752CF5C8}" type="presParOf" srcId="{4FD62C4C-132B-4A25-818F-43E8C6115F25}" destId="{5A1DB4A8-9A89-42FA-A028-03D433AA7E81}" srcOrd="3" destOrd="0" presId="urn:microsoft.com/office/officeart/2005/8/layout/hList1"/>
    <dgm:cxn modelId="{69923FBC-8FD2-40BA-841F-9C28A4B121B1}" type="presParOf" srcId="{4FD62C4C-132B-4A25-818F-43E8C6115F25}" destId="{B60C7BB1-2C2A-484E-BA89-ABA95D1F4395}" srcOrd="4" destOrd="0" presId="urn:microsoft.com/office/officeart/2005/8/layout/hList1"/>
    <dgm:cxn modelId="{E534C459-0282-4205-93BE-BA8FAF9ED523}" type="presParOf" srcId="{B60C7BB1-2C2A-484E-BA89-ABA95D1F4395}" destId="{F56FDC98-30A9-4603-A6B5-145C1C966A66}" srcOrd="0" destOrd="0" presId="urn:microsoft.com/office/officeart/2005/8/layout/hList1"/>
    <dgm:cxn modelId="{E8E0E69E-18B8-4868-92EA-D57F3EEB78F7}" type="presParOf" srcId="{B60C7BB1-2C2A-484E-BA89-ABA95D1F4395}" destId="{606E3FD3-ADA6-4006-AC7B-600F1AB9AB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885C74-3BF5-4BB3-A964-C41EE0807586}">
      <dsp:nvSpPr>
        <dsp:cNvPr id="0" name=""/>
        <dsp:cNvSpPr/>
      </dsp:nvSpPr>
      <dsp:spPr>
        <a:xfrm>
          <a:off x="2007571" y="0"/>
          <a:ext cx="4517296" cy="1120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err="1" smtClean="0">
              <a:solidFill>
                <a:schemeClr val="bg1"/>
              </a:solidFill>
            </a:rPr>
            <a:t>Crisis</a:t>
          </a:r>
          <a:r>
            <a:rPr lang="de-AT" sz="2000" kern="1200" dirty="0" smtClean="0">
              <a:solidFill>
                <a:schemeClr val="bg1"/>
              </a:solidFill>
            </a:rPr>
            <a:t> in </a:t>
          </a:r>
          <a:r>
            <a:rPr lang="de-AT" sz="2000" kern="1200" dirty="0" err="1" smtClean="0">
              <a:solidFill>
                <a:schemeClr val="bg1"/>
              </a:solidFill>
            </a:rPr>
            <a:t>touristic</a:t>
          </a:r>
          <a:r>
            <a:rPr lang="de-AT" sz="2000" kern="1200" dirty="0" smtClean="0">
              <a:solidFill>
                <a:schemeClr val="bg1"/>
              </a:solidFill>
            </a:rPr>
            <a:t> </a:t>
          </a:r>
          <a:r>
            <a:rPr lang="de-AT" sz="2000" kern="1200" dirty="0" err="1" smtClean="0">
              <a:solidFill>
                <a:schemeClr val="bg1"/>
              </a:solidFill>
            </a:rPr>
            <a:t>sector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007571" y="0"/>
        <a:ext cx="4517296" cy="1120067"/>
      </dsp:txXfrm>
    </dsp:sp>
    <dsp:sp modelId="{B8887598-BFFE-4A5D-AAE0-30605A87DA9A}">
      <dsp:nvSpPr>
        <dsp:cNvPr id="0" name=""/>
        <dsp:cNvSpPr/>
      </dsp:nvSpPr>
      <dsp:spPr>
        <a:xfrm rot="5400000">
          <a:off x="4056207" y="1148069"/>
          <a:ext cx="420025" cy="504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4056207" y="1148069"/>
        <a:ext cx="420025" cy="504030"/>
      </dsp:txXfrm>
    </dsp:sp>
    <dsp:sp modelId="{5DF861BC-F6B0-4CFF-8D8E-6206794716AB}">
      <dsp:nvSpPr>
        <dsp:cNvPr id="0" name=""/>
        <dsp:cNvSpPr/>
      </dsp:nvSpPr>
      <dsp:spPr>
        <a:xfrm>
          <a:off x="2007571" y="1680101"/>
          <a:ext cx="4517296" cy="1120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Necessity for image renovation</a:t>
          </a:r>
          <a:endParaRPr lang="ru-RU" sz="2000" kern="1200" dirty="0"/>
        </a:p>
      </dsp:txBody>
      <dsp:txXfrm>
        <a:off x="2007571" y="1680101"/>
        <a:ext cx="4517296" cy="1120067"/>
      </dsp:txXfrm>
    </dsp:sp>
    <dsp:sp modelId="{2B7ED67E-BF43-4A42-B038-D0289079412F}">
      <dsp:nvSpPr>
        <dsp:cNvPr id="0" name=""/>
        <dsp:cNvSpPr/>
      </dsp:nvSpPr>
      <dsp:spPr>
        <a:xfrm rot="5473651">
          <a:off x="4041514" y="2823823"/>
          <a:ext cx="413597" cy="504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73651">
        <a:off x="4041514" y="2823823"/>
        <a:ext cx="413597" cy="504030"/>
      </dsp:txXfrm>
    </dsp:sp>
    <dsp:sp modelId="{5157B93D-1E0B-485A-915A-9610777D537F}">
      <dsp:nvSpPr>
        <dsp:cNvPr id="0" name=""/>
        <dsp:cNvSpPr/>
      </dsp:nvSpPr>
      <dsp:spPr>
        <a:xfrm>
          <a:off x="2016231" y="3351506"/>
          <a:ext cx="4428349" cy="1120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</a:t>
          </a:r>
          <a:r>
            <a:rPr lang="en-US" sz="2000" kern="1200" dirty="0" smtClean="0"/>
            <a:t>Attraction </a:t>
          </a:r>
          <a:r>
            <a:rPr lang="en-US" sz="2000" kern="1200" dirty="0" smtClean="0"/>
            <a:t>of new categories of tourists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Attraction of investment</a:t>
          </a:r>
          <a:endParaRPr lang="ru-RU" sz="2000" kern="1200" dirty="0"/>
        </a:p>
      </dsp:txBody>
      <dsp:txXfrm>
        <a:off x="2016231" y="3351506"/>
        <a:ext cx="4428349" cy="11200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D82569-72B4-409B-B273-0A2F7EFF05C1}">
      <dsp:nvSpPr>
        <dsp:cNvPr id="0" name=""/>
        <dsp:cNvSpPr/>
      </dsp:nvSpPr>
      <dsp:spPr>
        <a:xfrm rot="5400000">
          <a:off x="5316361" y="-2101973"/>
          <a:ext cx="1021050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i</a:t>
          </a:r>
          <a:r>
            <a:rPr lang="ru-RU" sz="2400" kern="1200" dirty="0" err="1" smtClean="0"/>
            <a:t>dentification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differentiation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 rot="5400000">
        <a:off x="5316361" y="-2101973"/>
        <a:ext cx="1021050" cy="5484129"/>
      </dsp:txXfrm>
    </dsp:sp>
    <dsp:sp modelId="{092E1137-F979-45DE-BAEA-F6B17754DC5E}">
      <dsp:nvSpPr>
        <dsp:cNvPr id="0" name=""/>
        <dsp:cNvSpPr/>
      </dsp:nvSpPr>
      <dsp:spPr>
        <a:xfrm>
          <a:off x="0" y="1933"/>
          <a:ext cx="3084822" cy="127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Branding</a:t>
          </a:r>
          <a:endParaRPr lang="ru-RU" sz="2400" kern="1200" dirty="0"/>
        </a:p>
      </dsp:txBody>
      <dsp:txXfrm>
        <a:off x="0" y="1933"/>
        <a:ext cx="3084822" cy="1276313"/>
      </dsp:txXfrm>
    </dsp:sp>
    <dsp:sp modelId="{108BA051-40AB-4433-A450-A7F69150A0EE}">
      <dsp:nvSpPr>
        <dsp:cNvPr id="0" name=""/>
        <dsp:cNvSpPr/>
      </dsp:nvSpPr>
      <dsp:spPr>
        <a:xfrm rot="5400000">
          <a:off x="5316361" y="-761844"/>
          <a:ext cx="1021050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/>
            <a:t>arts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tourism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heritage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tourism</a:t>
          </a:r>
          <a:endParaRPr lang="ru-RU" sz="2400" kern="1200" dirty="0"/>
        </a:p>
      </dsp:txBody>
      <dsp:txXfrm rot="5400000">
        <a:off x="5316361" y="-761844"/>
        <a:ext cx="1021050" cy="5484129"/>
      </dsp:txXfrm>
    </dsp:sp>
    <dsp:sp modelId="{DF712FC9-435E-40A3-A8B9-FD55FE25E321}">
      <dsp:nvSpPr>
        <dsp:cNvPr id="0" name=""/>
        <dsp:cNvSpPr/>
      </dsp:nvSpPr>
      <dsp:spPr>
        <a:xfrm>
          <a:off x="0" y="1342063"/>
          <a:ext cx="3084822" cy="127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Cultural tourism</a:t>
          </a:r>
          <a:endParaRPr lang="ru-RU" sz="2400" kern="1200" dirty="0"/>
        </a:p>
      </dsp:txBody>
      <dsp:txXfrm>
        <a:off x="0" y="1342063"/>
        <a:ext cx="3084822" cy="1276313"/>
      </dsp:txXfrm>
    </dsp:sp>
    <dsp:sp modelId="{206C7789-71C3-4BEE-9705-2CB0EA294115}">
      <dsp:nvSpPr>
        <dsp:cNvPr id="0" name=""/>
        <dsp:cNvSpPr/>
      </dsp:nvSpPr>
      <dsp:spPr>
        <a:xfrm rot="5400000">
          <a:off x="5316361" y="578284"/>
          <a:ext cx="1021050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circumstances of «</a:t>
          </a:r>
          <a:r>
            <a:rPr lang="en-US" sz="2400" kern="1200" dirty="0" err="1" smtClean="0"/>
            <a:t>contemporaneity</a:t>
          </a:r>
          <a:r>
            <a:rPr lang="en-US" sz="2400" kern="1200" dirty="0" smtClean="0"/>
            <a:t>»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diverse, mobile </a:t>
          </a:r>
          <a:endParaRPr lang="ru-RU" sz="2400" kern="1200" dirty="0"/>
        </a:p>
      </dsp:txBody>
      <dsp:txXfrm rot="5400000">
        <a:off x="5316361" y="578284"/>
        <a:ext cx="1021050" cy="5484129"/>
      </dsp:txXfrm>
    </dsp:sp>
    <dsp:sp modelId="{E7AC9D79-E267-40E9-9AF3-A5715A0DC427}">
      <dsp:nvSpPr>
        <dsp:cNvPr id="0" name=""/>
        <dsp:cNvSpPr/>
      </dsp:nvSpPr>
      <dsp:spPr>
        <a:xfrm>
          <a:off x="0" y="2682192"/>
          <a:ext cx="3084822" cy="1276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Contemporary art</a:t>
          </a:r>
          <a:endParaRPr lang="ru-RU" sz="24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0" y="2682192"/>
        <a:ext cx="3084822" cy="12763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C52A21-4FC5-417B-81AC-FD1895CB9F51}">
      <dsp:nvSpPr>
        <dsp:cNvPr id="0" name=""/>
        <dsp:cNvSpPr/>
      </dsp:nvSpPr>
      <dsp:spPr>
        <a:xfrm>
          <a:off x="3343" y="732725"/>
          <a:ext cx="2010360" cy="804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Criteria </a:t>
          </a:r>
          <a:endParaRPr lang="ru-RU" sz="2000" kern="1200" dirty="0"/>
        </a:p>
      </dsp:txBody>
      <dsp:txXfrm>
        <a:off x="3343" y="732725"/>
        <a:ext cx="2010360" cy="804144"/>
      </dsp:txXfrm>
    </dsp:sp>
    <dsp:sp modelId="{4B9CA0E1-3928-46CE-84EC-642578660E6B}">
      <dsp:nvSpPr>
        <dsp:cNvPr id="0" name=""/>
        <dsp:cNvSpPr/>
      </dsp:nvSpPr>
      <dsp:spPr>
        <a:xfrm>
          <a:off x="0" y="1536033"/>
          <a:ext cx="2010360" cy="3635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Contemporary art is one of the directions of institution’s work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Intensive </a:t>
          </a:r>
          <a:r>
            <a:rPr lang="en-US" sz="1800" kern="1200" dirty="0" smtClean="0"/>
            <a:t>event and cultural activities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Educational activity and contemporary art </a:t>
          </a:r>
          <a:r>
            <a:rPr lang="en-US" sz="1800" kern="1200" dirty="0" smtClean="0"/>
            <a:t>promotion</a:t>
          </a:r>
          <a:endParaRPr lang="ru-RU" sz="1800" kern="1200" dirty="0" smtClean="0"/>
        </a:p>
      </dsp:txBody>
      <dsp:txXfrm>
        <a:off x="0" y="1536033"/>
        <a:ext cx="2010360" cy="3635060"/>
      </dsp:txXfrm>
    </dsp:sp>
    <dsp:sp modelId="{F086D728-A20B-407A-BE7B-0ABA1FC06240}">
      <dsp:nvSpPr>
        <dsp:cNvPr id="0" name=""/>
        <dsp:cNvSpPr/>
      </dsp:nvSpPr>
      <dsp:spPr>
        <a:xfrm>
          <a:off x="2295154" y="732725"/>
          <a:ext cx="2010360" cy="804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Questionnaire</a:t>
          </a:r>
          <a:endParaRPr lang="ru-RU" sz="2000" kern="1200" dirty="0"/>
        </a:p>
      </dsp:txBody>
      <dsp:txXfrm>
        <a:off x="2295154" y="732725"/>
        <a:ext cx="2010360" cy="804144"/>
      </dsp:txXfrm>
    </dsp:sp>
    <dsp:sp modelId="{BF3B2122-7229-45EB-9D0F-2159DDE41DB2}">
      <dsp:nvSpPr>
        <dsp:cNvPr id="0" name=""/>
        <dsp:cNvSpPr/>
      </dsp:nvSpPr>
      <dsp:spPr>
        <a:xfrm>
          <a:off x="2295154" y="1536869"/>
          <a:ext cx="2010360" cy="3635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GB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the organisation’s </a:t>
          </a:r>
          <a:r>
            <a:rPr kumimoji="0" lang="en-GB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activity and the role of contemporary art in it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GB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audiences of organisation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GB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the role of </a:t>
          </a:r>
          <a:r>
            <a:rPr kumimoji="0" lang="en-GB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the organisation </a:t>
          </a:r>
          <a:r>
            <a:rPr kumimoji="0" lang="en-GB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and contemporary in the formation of city brand </a:t>
          </a:r>
          <a:endParaRPr lang="ru-RU" sz="1800" kern="1200" dirty="0"/>
        </a:p>
      </dsp:txBody>
      <dsp:txXfrm>
        <a:off x="2295154" y="1536869"/>
        <a:ext cx="2010360" cy="3635060"/>
      </dsp:txXfrm>
    </dsp:sp>
    <dsp:sp modelId="{09866FE9-893E-42C9-AADE-9DB399EB1187}">
      <dsp:nvSpPr>
        <dsp:cNvPr id="0" name=""/>
        <dsp:cNvSpPr/>
      </dsp:nvSpPr>
      <dsp:spPr>
        <a:xfrm>
          <a:off x="4586965" y="732725"/>
          <a:ext cx="2010360" cy="804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Organisations</a:t>
          </a:r>
          <a:r>
            <a:rPr lang="en-US" sz="2000" kern="1200" dirty="0" smtClean="0"/>
            <a:t> </a:t>
          </a:r>
          <a:r>
            <a:rPr lang="en-US" sz="2000" kern="1200" dirty="0" smtClean="0"/>
            <a:t>analyzed</a:t>
          </a:r>
          <a:endParaRPr lang="ru-RU" sz="2000" kern="1200" dirty="0"/>
        </a:p>
      </dsp:txBody>
      <dsp:txXfrm>
        <a:off x="4586965" y="732725"/>
        <a:ext cx="2010360" cy="804144"/>
      </dsp:txXfrm>
    </dsp:sp>
    <dsp:sp modelId="{7C83D0AC-0856-4748-843C-4689D04A9D9E}">
      <dsp:nvSpPr>
        <dsp:cNvPr id="0" name=""/>
        <dsp:cNvSpPr/>
      </dsp:nvSpPr>
      <dsp:spPr>
        <a:xfrm>
          <a:off x="4586965" y="1536869"/>
          <a:ext cx="2010360" cy="3635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 classical museum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5 art-galleries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3 art-</a:t>
          </a:r>
          <a:r>
            <a:rPr kumimoji="0" lang="en-US" sz="1800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centres</a:t>
          </a:r>
          <a:r>
            <a:rPr kumimoji="0" lang="en-US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1museum of contemporary art </a:t>
          </a:r>
          <a:endParaRPr lang="ru-RU" sz="1800" kern="1200" dirty="0"/>
        </a:p>
      </dsp:txBody>
      <dsp:txXfrm>
        <a:off x="4586965" y="1536869"/>
        <a:ext cx="2010360" cy="3635060"/>
      </dsp:txXfrm>
    </dsp:sp>
    <dsp:sp modelId="{C39EED1E-6208-4A7A-A17C-FC2BBFD05D5D}">
      <dsp:nvSpPr>
        <dsp:cNvPr id="0" name=""/>
        <dsp:cNvSpPr/>
      </dsp:nvSpPr>
      <dsp:spPr>
        <a:xfrm>
          <a:off x="6878776" y="732725"/>
          <a:ext cx="2010360" cy="804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Experts</a:t>
          </a:r>
          <a:endParaRPr lang="ru-RU" sz="2000" kern="1200" dirty="0"/>
        </a:p>
      </dsp:txBody>
      <dsp:txXfrm>
        <a:off x="6878776" y="732725"/>
        <a:ext cx="2010360" cy="804144"/>
      </dsp:txXfrm>
    </dsp:sp>
    <dsp:sp modelId="{9FFF765F-DCEE-4B71-9B33-57FE7B4E66DD}">
      <dsp:nvSpPr>
        <dsp:cNvPr id="0" name=""/>
        <dsp:cNvSpPr/>
      </dsp:nvSpPr>
      <dsp:spPr>
        <a:xfrm>
          <a:off x="6878776" y="1536869"/>
          <a:ext cx="2010360" cy="3635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GB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organisations’ directors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GB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fine art experts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GB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employees of </a:t>
          </a:r>
          <a:r>
            <a:rPr kumimoji="0" lang="en-GB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the advertisement </a:t>
          </a:r>
          <a:r>
            <a:rPr kumimoji="0" lang="en-GB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departments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GB" sz="18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departments which work with tourist groups </a:t>
          </a:r>
          <a:endParaRPr lang="ru-RU" sz="1800" kern="1200" dirty="0"/>
        </a:p>
      </dsp:txBody>
      <dsp:txXfrm>
        <a:off x="6878776" y="1536869"/>
        <a:ext cx="2010360" cy="36350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9787E-A0A4-46DB-AE2F-40CF228E870F}">
      <dsp:nvSpPr>
        <dsp:cNvPr id="0" name=""/>
        <dsp:cNvSpPr/>
      </dsp:nvSpPr>
      <dsp:spPr>
        <a:xfrm>
          <a:off x="2571" y="87624"/>
          <a:ext cx="2507456" cy="827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Criteria</a:t>
          </a:r>
          <a:endParaRPr lang="ru-RU" sz="2400" kern="1200" dirty="0"/>
        </a:p>
      </dsp:txBody>
      <dsp:txXfrm>
        <a:off x="2571" y="87624"/>
        <a:ext cx="2507456" cy="827604"/>
      </dsp:txXfrm>
    </dsp:sp>
    <dsp:sp modelId="{89AAF5B7-8522-47B4-8AFC-D27B2C12BCE4}">
      <dsp:nvSpPr>
        <dsp:cNvPr id="0" name=""/>
        <dsp:cNvSpPr/>
      </dsp:nvSpPr>
      <dsp:spPr>
        <a:xfrm>
          <a:off x="2571" y="915229"/>
          <a:ext cx="2507456" cy="3934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Search request “Tours to </a:t>
          </a:r>
          <a:r>
            <a:rPr lang="en-US" sz="2400" kern="1200" dirty="0" err="1" smtClean="0"/>
            <a:t>St.Petersburg</a:t>
          </a:r>
          <a:r>
            <a:rPr lang="en-US" sz="2400" kern="1200" dirty="0" smtClean="0"/>
            <a:t>”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First 50 sites in Russian and English language in Google</a:t>
          </a:r>
          <a:endParaRPr lang="ru-RU" sz="2400" kern="1200" dirty="0"/>
        </a:p>
      </dsp:txBody>
      <dsp:txXfrm>
        <a:off x="2571" y="915229"/>
        <a:ext cx="2507456" cy="3934271"/>
      </dsp:txXfrm>
    </dsp:sp>
    <dsp:sp modelId="{815A4360-DC76-495D-9D6A-5C350BC2CBFE}">
      <dsp:nvSpPr>
        <dsp:cNvPr id="0" name=""/>
        <dsp:cNvSpPr/>
      </dsp:nvSpPr>
      <dsp:spPr>
        <a:xfrm>
          <a:off x="2861071" y="87624"/>
          <a:ext cx="2507456" cy="827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Analysis units</a:t>
          </a:r>
          <a:endParaRPr lang="ru-RU" sz="2400" kern="1200" dirty="0"/>
        </a:p>
      </dsp:txBody>
      <dsp:txXfrm>
        <a:off x="2861071" y="87624"/>
        <a:ext cx="2507456" cy="827604"/>
      </dsp:txXfrm>
    </dsp:sp>
    <dsp:sp modelId="{38A71E2A-46EA-401A-9212-BA9428664180}">
      <dsp:nvSpPr>
        <dsp:cNvPr id="0" name=""/>
        <dsp:cNvSpPr/>
      </dsp:nvSpPr>
      <dsp:spPr>
        <a:xfrm>
          <a:off x="2861071" y="915229"/>
          <a:ext cx="2507456" cy="3934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Contemporary art, </a:t>
          </a:r>
          <a:r>
            <a:rPr lang="en-GB" sz="2400" kern="1200" dirty="0" smtClean="0"/>
            <a:t>Contemporary Visual Art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Museum of contemporary art,  </a:t>
          </a:r>
          <a:r>
            <a:rPr lang="en-US" sz="2400" kern="1200" dirty="0" smtClean="0"/>
            <a:t>Gallery of contemporary art, Contemporary Art Centre </a:t>
          </a:r>
          <a:endParaRPr lang="ru-RU" sz="2400" kern="1200" dirty="0"/>
        </a:p>
      </dsp:txBody>
      <dsp:txXfrm>
        <a:off x="2861071" y="915229"/>
        <a:ext cx="2507456" cy="3934271"/>
      </dsp:txXfrm>
    </dsp:sp>
    <dsp:sp modelId="{F56FDC98-30A9-4603-A6B5-145C1C966A66}">
      <dsp:nvSpPr>
        <dsp:cNvPr id="0" name=""/>
        <dsp:cNvSpPr/>
      </dsp:nvSpPr>
      <dsp:spPr>
        <a:xfrm>
          <a:off x="5719571" y="87624"/>
          <a:ext cx="2507456" cy="827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Organisations</a:t>
          </a:r>
          <a:r>
            <a:rPr lang="en-US" sz="2400" kern="1200" dirty="0" smtClean="0"/>
            <a:t> </a:t>
          </a:r>
          <a:r>
            <a:rPr lang="en-US" sz="2400" kern="1200" dirty="0" smtClean="0"/>
            <a:t>analyzed</a:t>
          </a:r>
          <a:endParaRPr lang="ru-RU" sz="2400" kern="1200" dirty="0"/>
        </a:p>
      </dsp:txBody>
      <dsp:txXfrm>
        <a:off x="5719571" y="87624"/>
        <a:ext cx="2507456" cy="827604"/>
      </dsp:txXfrm>
    </dsp:sp>
    <dsp:sp modelId="{606E3FD3-ADA6-4006-AC7B-600F1AB9AB8F}">
      <dsp:nvSpPr>
        <dsp:cNvPr id="0" name=""/>
        <dsp:cNvSpPr/>
      </dsp:nvSpPr>
      <dsp:spPr>
        <a:xfrm>
          <a:off x="5719571" y="915229"/>
          <a:ext cx="2507456" cy="3934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50 Russian sites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50 English sites</a:t>
          </a:r>
          <a:endParaRPr lang="ru-RU" sz="2400" kern="1200" dirty="0"/>
        </a:p>
      </dsp:txBody>
      <dsp:txXfrm>
        <a:off x="5719571" y="915229"/>
        <a:ext cx="2507456" cy="3934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22.05.2016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research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291E8-A3B2-4AA3-8F9C-F18D953B760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2C39-8BC7-4D6C-B471-84BC1A349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00174"/>
            <a:ext cx="7772400" cy="471490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2FDD-24A7-4272-8E9E-74C655B8E2A5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476380"/>
            <a:ext cx="1943100" cy="47387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476380"/>
            <a:ext cx="5676900" cy="47387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24E1-601A-462A-AF19-1D2622A19A70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FE50-300C-43BC-87AA-BB9A66A05B56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200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2456-3859-4301-9A06-B395F484B319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BE6D-6C14-4ADF-9DD2-3DAB3CB525FD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6ED18-9F19-45B6-99BE-FF7B0FF24728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2672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8FEE-CBF9-453D-A54B-9C8A6133C25E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A6201-6C0A-45C0-A20A-D4D777C995B7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0034" y="2786058"/>
            <a:ext cx="3000396" cy="3340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E1C2-E546-492B-8821-8AD9A253B40C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8F788-D136-4C63-A341-553C0FC0B54A}" type="slidenum">
              <a:rPr lang="de-DE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685800" y="6553200"/>
            <a:ext cx="2266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3448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990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CFF933-4CCF-400C-B85E-213ACAFF80D4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99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en-US" sz="3200" dirty="0" smtClean="0">
                <a:solidFill>
                  <a:srgbClr val="990033"/>
                </a:solidFill>
              </a:rPr>
              <a:t>The Role of Contemporary Visual Art in Formation of Destination Tourist Brand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070998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I. </a:t>
            </a:r>
            <a:r>
              <a:rPr lang="en-US" sz="2400" dirty="0" err="1" smtClean="0">
                <a:solidFill>
                  <a:schemeClr val="tx1"/>
                </a:solidFill>
              </a:rPr>
              <a:t>Shuliateva</a:t>
            </a:r>
            <a:r>
              <a:rPr lang="en-US" sz="2400" dirty="0" smtClean="0">
                <a:solidFill>
                  <a:schemeClr val="tx1"/>
                </a:solidFill>
              </a:rPr>
              <a:t>, National Research University “Higher School of Economics” 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645038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990033"/>
                </a:solidFill>
              </a:rPr>
              <a:t>www.tourism-student-conference.com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400" y="4293096"/>
            <a:ext cx="7200000" cy="20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85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824536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The </a:t>
            </a:r>
            <a:r>
              <a:rPr lang="de-AT" dirty="0" err="1" smtClean="0">
                <a:solidFill>
                  <a:schemeClr val="accent6"/>
                </a:solidFill>
              </a:rPr>
              <a:t>role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of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contemporary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art</a:t>
            </a:r>
            <a:r>
              <a:rPr lang="de-AT" dirty="0" smtClean="0">
                <a:solidFill>
                  <a:schemeClr val="accent6"/>
                </a:solidFill>
              </a:rPr>
              <a:t> in </a:t>
            </a:r>
            <a:r>
              <a:rPr lang="de-AT" dirty="0" err="1" smtClean="0">
                <a:solidFill>
                  <a:schemeClr val="accent6"/>
                </a:solidFill>
              </a:rPr>
              <a:t>St.Petersburg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brand</a:t>
            </a:r>
            <a:r>
              <a:rPr lang="de-AT" dirty="0" smtClean="0">
                <a:solidFill>
                  <a:schemeClr val="accent6"/>
                </a:solidFill>
              </a:rPr>
              <a:t>  </a:t>
            </a:r>
            <a:r>
              <a:rPr lang="de-AT" dirty="0" err="1" smtClean="0">
                <a:solidFill>
                  <a:schemeClr val="accent6"/>
                </a:solidFill>
              </a:rPr>
              <a:t>formation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67544" y="1412776"/>
            <a:ext cx="8352928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Tourists are attracted by large contemporary art museums and big projects organized by classical museums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http://files2.geometria.ru/pics/dynamic350/041/370/41370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509120"/>
            <a:ext cx="5148064" cy="1716021"/>
          </a:xfrm>
          <a:prstGeom prst="rect">
            <a:avLst/>
          </a:prstGeom>
          <a:noFill/>
        </p:spPr>
      </p:pic>
      <p:pic>
        <p:nvPicPr>
          <p:cNvPr id="12" name="Picture 2" descr="http://i.mr7.ru/photos/2014/08/Gonp025aBhP7x0Edt9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852936"/>
            <a:ext cx="3816424" cy="2477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71600" y="764704"/>
            <a:ext cx="5472608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The </a:t>
            </a:r>
            <a:r>
              <a:rPr lang="de-AT" dirty="0" err="1" smtClean="0">
                <a:solidFill>
                  <a:schemeClr val="accent6"/>
                </a:solidFill>
              </a:rPr>
              <a:t>role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of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contemporary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art</a:t>
            </a:r>
            <a:r>
              <a:rPr lang="de-AT" dirty="0" smtClean="0">
                <a:solidFill>
                  <a:schemeClr val="accent6"/>
                </a:solidFill>
              </a:rPr>
              <a:t> in </a:t>
            </a:r>
            <a:r>
              <a:rPr lang="de-AT" dirty="0" err="1" smtClean="0">
                <a:solidFill>
                  <a:schemeClr val="accent6"/>
                </a:solidFill>
              </a:rPr>
              <a:t>St.Petersburg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brand</a:t>
            </a:r>
            <a:r>
              <a:rPr lang="de-AT" dirty="0" smtClean="0">
                <a:solidFill>
                  <a:schemeClr val="accent6"/>
                </a:solidFill>
              </a:rPr>
              <a:t>  </a:t>
            </a:r>
            <a:r>
              <a:rPr lang="de-AT" dirty="0" err="1" smtClean="0">
                <a:solidFill>
                  <a:schemeClr val="accent6"/>
                </a:solidFill>
              </a:rPr>
              <a:t>formation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0" y="1628800"/>
          <a:ext cx="874846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7128792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Ways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to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integrate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contemporary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art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14800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Adaptation of contemporary art for mass tourists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Active promotion and popularization of contemporary art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Constant review of foreign practices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Creation of excursion routes and creative clusters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2492896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11" name="Picture 4" descr="http://www.be-in.ru/media/beingallery/uploads/2014/10/_-QbElIob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3962960" cy="256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https://www.buro247.ru/local/images/buro/img_3488_jpg_13155786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5619" y="3789040"/>
            <a:ext cx="3672406" cy="244827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212976"/>
            <a:ext cx="7774632" cy="101575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Thank You!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Aim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of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research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to study the degree of contemporary art development in </a:t>
            </a:r>
            <a:r>
              <a:rPr lang="en-US" sz="2000" dirty="0" err="1" smtClean="0">
                <a:solidFill>
                  <a:schemeClr val="tx1"/>
                </a:solidFill>
              </a:rPr>
              <a:t>St.Petersburg</a:t>
            </a:r>
            <a:r>
              <a:rPr lang="en-US" sz="2000" dirty="0" smtClean="0">
                <a:solidFill>
                  <a:schemeClr val="tx1"/>
                </a:solidFill>
              </a:rPr>
              <a:t>, in particular its influence on the brand of the city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bnews.kz/storage/87/877152c7d9b0b9a202bd993e3d466c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068960"/>
            <a:ext cx="4101527" cy="27363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http://lidenz.ru/wp-content/uploads/2014/07/2013_11_15_scho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0040" y="3057670"/>
            <a:ext cx="3846416" cy="271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4267200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Research </a:t>
            </a:r>
            <a:r>
              <a:rPr lang="de-AT" dirty="0" err="1" smtClean="0">
                <a:solidFill>
                  <a:schemeClr val="accent6"/>
                </a:solidFill>
              </a:rPr>
              <a:t>relevance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Схема 11"/>
          <p:cNvGraphicFramePr/>
          <p:nvPr/>
        </p:nvGraphicFramePr>
        <p:xfrm>
          <a:off x="323528" y="1628800"/>
          <a:ext cx="853244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4267200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Theoretical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background</a:t>
            </a:r>
            <a:endParaRPr lang="de-AT" dirty="0">
              <a:solidFill>
                <a:schemeClr val="accent6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23528" y="2060848"/>
          <a:ext cx="85689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7864" y="1340768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is…?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6048672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Theoretical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background</a:t>
            </a:r>
            <a:r>
              <a:rPr lang="de-AT" dirty="0" smtClean="0">
                <a:solidFill>
                  <a:schemeClr val="accent6"/>
                </a:solidFill>
              </a:rPr>
              <a:t>. Case </a:t>
            </a:r>
            <a:r>
              <a:rPr lang="de-AT" dirty="0" err="1" smtClean="0">
                <a:solidFill>
                  <a:schemeClr val="accent6"/>
                </a:solidFill>
              </a:rPr>
              <a:t>studies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://www.bidc.eus/src/uploads/2014/04/zzz-guggenheim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3960440" cy="26402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388" name="Picture 4" descr="http://www.michelegauler.net/wp-content/uploads/2011/11/michelegauler_digitalremains_moma_01.jpg"/>
          <p:cNvPicPr>
            <a:picLocks noChangeAspect="1" noChangeArrowheads="1"/>
          </p:cNvPicPr>
          <p:nvPr/>
        </p:nvPicPr>
        <p:blipFill>
          <a:blip r:embed="rId6" cstate="print"/>
          <a:srcRect r="7601"/>
          <a:stretch>
            <a:fillRect/>
          </a:stretch>
        </p:blipFill>
        <p:spPr bwMode="auto">
          <a:xfrm>
            <a:off x="2195736" y="3789040"/>
            <a:ext cx="3960440" cy="25527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390" name="Picture 6" descr="https://redpaisley.files.wordpress.com/2011/06/pompido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340768"/>
            <a:ext cx="3744415" cy="280831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5256584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Current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situation</a:t>
            </a:r>
            <a:r>
              <a:rPr lang="de-AT" dirty="0" smtClean="0">
                <a:solidFill>
                  <a:schemeClr val="accent6"/>
                </a:solidFill>
              </a:rPr>
              <a:t> in </a:t>
            </a:r>
            <a:r>
              <a:rPr lang="de-AT" dirty="0" err="1" smtClean="0">
                <a:solidFill>
                  <a:schemeClr val="accent6"/>
                </a:solidFill>
              </a:rPr>
              <a:t>St.Petersburg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36504"/>
          </a:xfrm>
        </p:spPr>
        <p:txBody>
          <a:bodyPr/>
          <a:lstStyle/>
          <a:p>
            <a:pPr algn="just"/>
            <a:r>
              <a:rPr lang="en-US" sz="2400" dirty="0" smtClean="0"/>
              <a:t>Basic tendencies:</a:t>
            </a:r>
          </a:p>
          <a:p>
            <a:pPr lvl="1" algn="just"/>
            <a:r>
              <a:rPr lang="en-GB" sz="2400" dirty="0" smtClean="0"/>
              <a:t>the main emphasis on the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 past </a:t>
            </a:r>
            <a:r>
              <a:rPr lang="en-GB" sz="2400" dirty="0" smtClean="0"/>
              <a:t>(</a:t>
            </a:r>
            <a:r>
              <a:rPr lang="en-GB" sz="2400" dirty="0" err="1" smtClean="0"/>
              <a:t>Sheptuhina</a:t>
            </a:r>
            <a:r>
              <a:rPr lang="en-GB" sz="2400" dirty="0" smtClean="0"/>
              <a:t>, 2012)</a:t>
            </a:r>
          </a:p>
          <a:p>
            <a:pPr lvl="1" algn="just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galleries and exhibition </a:t>
            </a:r>
            <a:r>
              <a:rPr lang="en-GB" sz="2400" dirty="0" smtClean="0"/>
              <a:t>centres - a territory for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contemporary art development</a:t>
            </a:r>
            <a:r>
              <a:rPr lang="en-GB" sz="2400" dirty="0" smtClean="0"/>
              <a:t> (</a:t>
            </a:r>
            <a:r>
              <a:rPr lang="en-GB" sz="2400" dirty="0" err="1" smtClean="0"/>
              <a:t>Gusev</a:t>
            </a:r>
            <a:r>
              <a:rPr lang="en-GB" sz="2400" dirty="0" smtClean="0"/>
              <a:t>, 2013)</a:t>
            </a:r>
          </a:p>
          <a:p>
            <a:pPr lvl="1" algn="just"/>
            <a:r>
              <a:rPr lang="en-GB" sz="2400" dirty="0" smtClean="0"/>
              <a:t>association with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“history, heritage and white nights”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GB" sz="2400" dirty="0" smtClean="0"/>
              <a:t>with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“North capital, cultural capital and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city” </a:t>
            </a:r>
            <a:r>
              <a:rPr lang="en-GB" sz="2400" dirty="0" smtClean="0"/>
              <a:t>(</a:t>
            </a:r>
            <a:r>
              <a:rPr lang="en-GB" sz="2400" dirty="0" err="1" smtClean="0"/>
              <a:t>Kopilova</a:t>
            </a:r>
            <a:r>
              <a:rPr lang="en-GB" sz="2400" dirty="0" smtClean="0"/>
              <a:t>, 2013)</a:t>
            </a:r>
            <a:endParaRPr lang="ru-RU" sz="2400" dirty="0" smtClean="0"/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95736" y="332656"/>
            <a:ext cx="4267200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Methodology</a:t>
            </a:r>
            <a:r>
              <a:rPr lang="de-AT" dirty="0" smtClean="0">
                <a:solidFill>
                  <a:schemeClr val="accent6"/>
                </a:solidFill>
              </a:rPr>
              <a:t>. Expert Survey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3" name="Содержимое 3"/>
          <p:cNvGraphicFramePr>
            <a:graphicFrameLocks/>
          </p:cNvGraphicFramePr>
          <p:nvPr/>
        </p:nvGraphicFramePr>
        <p:xfrm>
          <a:off x="0" y="953344"/>
          <a:ext cx="88924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23728" y="0"/>
            <a:ext cx="5112568" cy="762000"/>
          </a:xfrm>
        </p:spPr>
        <p:txBody>
          <a:bodyPr/>
          <a:lstStyle/>
          <a:p>
            <a:r>
              <a:rPr lang="de-AT" dirty="0" err="1" smtClean="0">
                <a:solidFill>
                  <a:schemeClr val="accent6"/>
                </a:solidFill>
              </a:rPr>
              <a:t>Methodology</a:t>
            </a:r>
            <a:r>
              <a:rPr lang="de-AT" dirty="0" smtClean="0">
                <a:solidFill>
                  <a:schemeClr val="accent6"/>
                </a:solidFill>
              </a:rPr>
              <a:t>. Content-Analysis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539552" y="980728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7056784" cy="762000"/>
          </a:xfrm>
        </p:spPr>
        <p:txBody>
          <a:bodyPr/>
          <a:lstStyle/>
          <a:p>
            <a:r>
              <a:rPr lang="de-AT" dirty="0" smtClean="0">
                <a:solidFill>
                  <a:schemeClr val="accent6"/>
                </a:solidFill>
              </a:rPr>
              <a:t>The </a:t>
            </a:r>
            <a:r>
              <a:rPr lang="de-AT" dirty="0" err="1" smtClean="0">
                <a:solidFill>
                  <a:schemeClr val="accent6"/>
                </a:solidFill>
              </a:rPr>
              <a:t>role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of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contemporary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art</a:t>
            </a:r>
            <a:r>
              <a:rPr lang="de-AT" dirty="0" smtClean="0">
                <a:solidFill>
                  <a:schemeClr val="accent6"/>
                </a:solidFill>
              </a:rPr>
              <a:t> in </a:t>
            </a:r>
            <a:r>
              <a:rPr lang="de-AT" dirty="0" err="1" smtClean="0">
                <a:solidFill>
                  <a:schemeClr val="accent6"/>
                </a:solidFill>
              </a:rPr>
              <a:t>St.Petersburg</a:t>
            </a:r>
            <a:r>
              <a:rPr lang="de-AT" dirty="0" smtClean="0">
                <a:solidFill>
                  <a:schemeClr val="accent6"/>
                </a:solidFill>
              </a:rPr>
              <a:t> </a:t>
            </a:r>
            <a:r>
              <a:rPr lang="de-AT" dirty="0" err="1" smtClean="0">
                <a:solidFill>
                  <a:schemeClr val="accent6"/>
                </a:solidFill>
              </a:rPr>
              <a:t>brand</a:t>
            </a:r>
            <a:r>
              <a:rPr lang="de-AT" dirty="0" smtClean="0">
                <a:solidFill>
                  <a:schemeClr val="accent6"/>
                </a:solidFill>
              </a:rPr>
              <a:t>  </a:t>
            </a:r>
            <a:r>
              <a:rPr lang="de-AT" dirty="0" err="1" smtClean="0">
                <a:solidFill>
                  <a:schemeClr val="accent6"/>
                </a:solidFill>
              </a:rPr>
              <a:t>formation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1772816"/>
            <a:ext cx="7772400" cy="41148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there is a “great </a:t>
            </a:r>
            <a:r>
              <a:rPr lang="en-US" sz="1800" dirty="0" err="1" smtClean="0">
                <a:solidFill>
                  <a:schemeClr val="tx1"/>
                </a:solidFill>
              </a:rPr>
              <a:t>St.Petersburg</a:t>
            </a:r>
            <a:r>
              <a:rPr lang="en-US" sz="1800" dirty="0" smtClean="0">
                <a:solidFill>
                  <a:schemeClr val="tx1"/>
                </a:solidFill>
              </a:rPr>
              <a:t> past which dominates…and evokes the response and interest in the first moment”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“contemporary art cannot enter the life of the city immediately”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“mass tourist is not interested in it”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Two cases of visiting: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Individual art-tourism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High tourist seasons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smtClean="0">
                <a:solidFill>
                  <a:srgbClr val="990033"/>
                </a:solidFill>
              </a:rPr>
              <a:t>ISCONTOUR 2014</a:t>
            </a:r>
            <a:endParaRPr lang="de-AT" sz="1600" b="1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i.spbdnevnik.ru/news_img2/600x400/35528_1405684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077072"/>
            <a:ext cx="3563888" cy="237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idget.nbcrs.org/Media/Big/44944?width=759&amp;height=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852936"/>
            <a:ext cx="3851920" cy="271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8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-Design 1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505050"/>
      </a:accent1>
      <a:accent2>
        <a:srgbClr val="990033"/>
      </a:accent2>
      <a:accent3>
        <a:srgbClr val="FFFFFF"/>
      </a:accent3>
      <a:accent4>
        <a:srgbClr val="000000"/>
      </a:accent4>
      <a:accent5>
        <a:srgbClr val="B3B3B3"/>
      </a:accent5>
      <a:accent6>
        <a:srgbClr val="8A002D"/>
      </a:accent6>
      <a:hlink>
        <a:srgbClr val="990033"/>
      </a:hlink>
      <a:folHlink>
        <a:srgbClr val="505050"/>
      </a:folHlink>
    </a:clrScheme>
    <a:fontScheme name="Larissa-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50505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B3B3B3"/>
        </a:accent5>
        <a:accent6>
          <a:srgbClr val="8A002D"/>
        </a:accent6>
        <a:hlink>
          <a:srgbClr val="990033"/>
        </a:hlink>
        <a:folHlink>
          <a:srgbClr val="50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532</TotalTime>
  <Words>469</Words>
  <Application>Microsoft Office PowerPoint</Application>
  <PresentationFormat>Экран (4:3)</PresentationFormat>
  <Paragraphs>97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ヒラギノ角ゴ Pro W3</vt:lpstr>
      <vt:lpstr>blank</vt:lpstr>
      <vt:lpstr>The Role of Contemporary Visual Art in Formation of Destination Tourist Brand</vt:lpstr>
      <vt:lpstr>Aim of research </vt:lpstr>
      <vt:lpstr>Research relevance</vt:lpstr>
      <vt:lpstr>Theoretical background</vt:lpstr>
      <vt:lpstr>Theoretical background. Case studies</vt:lpstr>
      <vt:lpstr>Current situation in St.Petersburg</vt:lpstr>
      <vt:lpstr>Methodology. Expert Survey</vt:lpstr>
      <vt:lpstr>Methodology. Content-Analysis</vt:lpstr>
      <vt:lpstr>The role of contemporary art in St.Petersburg brand  formation</vt:lpstr>
      <vt:lpstr>The role of contemporary art in St.Petersburg brand  formation</vt:lpstr>
      <vt:lpstr>The role of contemporary art in St.Petersburg brand  formation</vt:lpstr>
      <vt:lpstr>Ways to integrate contemporary art</vt:lpstr>
      <vt:lpstr>Слайд 13</vt:lpstr>
    </vt:vector>
  </TitlesOfParts>
  <Company>Fachhochschule Salzburg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Stumtner Nina</dc:creator>
  <cp:lastModifiedBy>User</cp:lastModifiedBy>
  <cp:revision>20</cp:revision>
  <dcterms:created xsi:type="dcterms:W3CDTF">2013-02-12T16:09:26Z</dcterms:created>
  <dcterms:modified xsi:type="dcterms:W3CDTF">2016-05-22T22:20:08Z</dcterms:modified>
</cp:coreProperties>
</file>