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990033"/>
    <a:srgbClr val="FFFFFF"/>
    <a:srgbClr val="64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9" d="100"/>
          <a:sy n="69" d="100"/>
        </p:scale>
        <p:origin x="-1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465DF5-EBFB-994A-8D4E-5259338E235C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53694C3-03DE-0D40-87CE-1E86D0D02D78}">
      <dgm:prSet/>
      <dgm:spPr>
        <a:solidFill>
          <a:srgbClr val="8BB1CB">
            <a:alpha val="50000"/>
          </a:srgbClr>
        </a:solidFill>
      </dgm:spPr>
      <dgm:t>
        <a:bodyPr/>
        <a:lstStyle/>
        <a:p>
          <a:pPr rtl="0"/>
          <a:r>
            <a:rPr lang="de-DE" b="0" i="0" dirty="0" smtClean="0">
              <a:solidFill>
                <a:srgbClr val="FFFFFF"/>
              </a:solidFill>
              <a:latin typeface="Consolas"/>
              <a:cs typeface="Consolas"/>
            </a:rPr>
            <a:t>MUSEUM</a:t>
          </a:r>
          <a:endParaRPr lang="de-DE" b="0" i="0" dirty="0">
            <a:solidFill>
              <a:srgbClr val="FFFFFF"/>
            </a:solidFill>
            <a:latin typeface="Consolas"/>
            <a:cs typeface="Consolas"/>
          </a:endParaRPr>
        </a:p>
      </dgm:t>
    </dgm:pt>
    <dgm:pt modelId="{F59414CF-EC11-DF43-A5A1-95D8D30F1CFD}" type="parTrans" cxnId="{B2D31A24-57BF-174E-855B-0651A204359D}">
      <dgm:prSet/>
      <dgm:spPr/>
      <dgm:t>
        <a:bodyPr/>
        <a:lstStyle/>
        <a:p>
          <a:endParaRPr lang="de-DE"/>
        </a:p>
      </dgm:t>
    </dgm:pt>
    <dgm:pt modelId="{A88972CC-3C40-D643-8860-9390F6FC76B7}" type="sibTrans" cxnId="{B2D31A24-57BF-174E-855B-0651A204359D}">
      <dgm:prSet/>
      <dgm:spPr/>
      <dgm:t>
        <a:bodyPr/>
        <a:lstStyle/>
        <a:p>
          <a:endParaRPr lang="de-DE"/>
        </a:p>
      </dgm:t>
    </dgm:pt>
    <dgm:pt modelId="{4FDC2530-5AA7-4142-84A9-9732AC727450}">
      <dgm:prSet/>
      <dgm:spPr>
        <a:solidFill>
          <a:srgbClr val="8BB1CB">
            <a:alpha val="50000"/>
          </a:srgbClr>
        </a:solidFill>
      </dgm:spPr>
      <dgm:t>
        <a:bodyPr/>
        <a:lstStyle/>
        <a:p>
          <a:pPr rtl="0"/>
          <a:r>
            <a:rPr lang="de-DE" b="0" i="0" dirty="0" smtClean="0">
              <a:solidFill>
                <a:srgbClr val="FFFFFF"/>
              </a:solidFill>
              <a:latin typeface="Consolas"/>
              <a:cs typeface="Consolas"/>
            </a:rPr>
            <a:t>AUGMENTED REALITY</a:t>
          </a:r>
          <a:endParaRPr lang="de-DE" b="0" i="0" dirty="0">
            <a:solidFill>
              <a:srgbClr val="FFFFFF"/>
            </a:solidFill>
            <a:latin typeface="Consolas"/>
            <a:cs typeface="Consolas"/>
          </a:endParaRPr>
        </a:p>
      </dgm:t>
    </dgm:pt>
    <dgm:pt modelId="{0B0D4A8A-4D29-B148-8EA8-CB25B0D24C41}" type="parTrans" cxnId="{9B542A5D-1ADD-7548-A7BA-09DBB1E02EDF}">
      <dgm:prSet/>
      <dgm:spPr/>
      <dgm:t>
        <a:bodyPr/>
        <a:lstStyle/>
        <a:p>
          <a:endParaRPr lang="de-DE"/>
        </a:p>
      </dgm:t>
    </dgm:pt>
    <dgm:pt modelId="{40035C79-0102-8749-962C-E307BD43FF06}" type="sibTrans" cxnId="{9B542A5D-1ADD-7548-A7BA-09DBB1E02EDF}">
      <dgm:prSet/>
      <dgm:spPr/>
      <dgm:t>
        <a:bodyPr/>
        <a:lstStyle/>
        <a:p>
          <a:endParaRPr lang="de-DE"/>
        </a:p>
      </dgm:t>
    </dgm:pt>
    <dgm:pt modelId="{0C505BD3-80A7-4543-ABE3-E9A5A0122A11}">
      <dgm:prSet/>
      <dgm:spPr>
        <a:solidFill>
          <a:srgbClr val="8BB1CB">
            <a:alpha val="50000"/>
          </a:srgbClr>
        </a:solidFill>
      </dgm:spPr>
      <dgm:t>
        <a:bodyPr/>
        <a:lstStyle/>
        <a:p>
          <a:pPr rtl="0"/>
          <a:r>
            <a:rPr lang="de-DE" b="0" i="0" dirty="0" smtClean="0">
              <a:solidFill>
                <a:srgbClr val="FFFFFF"/>
              </a:solidFill>
              <a:latin typeface="Consolas"/>
              <a:cs typeface="Consolas"/>
            </a:rPr>
            <a:t>EXPERIENCE</a:t>
          </a:r>
          <a:endParaRPr lang="de-DE" b="0" i="0" dirty="0">
            <a:solidFill>
              <a:srgbClr val="FFFFFF"/>
            </a:solidFill>
            <a:latin typeface="Consolas"/>
            <a:cs typeface="Consolas"/>
          </a:endParaRPr>
        </a:p>
      </dgm:t>
    </dgm:pt>
    <dgm:pt modelId="{5EA00B62-CC66-D248-A853-7ADDD1CB4E76}" type="parTrans" cxnId="{2D17C1BE-9744-4D48-8344-5803A7D800D3}">
      <dgm:prSet/>
      <dgm:spPr/>
      <dgm:t>
        <a:bodyPr/>
        <a:lstStyle/>
        <a:p>
          <a:endParaRPr lang="de-DE"/>
        </a:p>
      </dgm:t>
    </dgm:pt>
    <dgm:pt modelId="{4C263EDF-2A3F-314C-8A85-95EFFD42FFE9}" type="sibTrans" cxnId="{2D17C1BE-9744-4D48-8344-5803A7D800D3}">
      <dgm:prSet/>
      <dgm:spPr/>
      <dgm:t>
        <a:bodyPr/>
        <a:lstStyle/>
        <a:p>
          <a:endParaRPr lang="de-DE"/>
        </a:p>
      </dgm:t>
    </dgm:pt>
    <dgm:pt modelId="{914646B6-3F78-C341-9795-E2DEA5153761}" type="pres">
      <dgm:prSet presAssocID="{6C465DF5-EBFB-994A-8D4E-5259338E235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283D126-AC64-8F4A-8BB2-88BB8244F504}" type="pres">
      <dgm:prSet presAssocID="{0C505BD3-80A7-4543-ABE3-E9A5A0122A11}" presName="circ1" presStyleLbl="vennNode1" presStyleIdx="0" presStyleCnt="3"/>
      <dgm:spPr/>
      <dgm:t>
        <a:bodyPr/>
        <a:lstStyle/>
        <a:p>
          <a:endParaRPr lang="de-DE"/>
        </a:p>
      </dgm:t>
    </dgm:pt>
    <dgm:pt modelId="{9DA9D560-FA6A-3143-9331-1369E9127BD5}" type="pres">
      <dgm:prSet presAssocID="{0C505BD3-80A7-4543-ABE3-E9A5A0122A1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02C3593-ABF6-5E42-B18E-561FE16F5CC8}" type="pres">
      <dgm:prSet presAssocID="{4FDC2530-5AA7-4142-84A9-9732AC727450}" presName="circ2" presStyleLbl="vennNode1" presStyleIdx="1" presStyleCnt="3"/>
      <dgm:spPr/>
      <dgm:t>
        <a:bodyPr/>
        <a:lstStyle/>
        <a:p>
          <a:endParaRPr lang="de-DE"/>
        </a:p>
      </dgm:t>
    </dgm:pt>
    <dgm:pt modelId="{0A25363C-B18B-6B47-AEBA-08A29DEF4D10}" type="pres">
      <dgm:prSet presAssocID="{4FDC2530-5AA7-4142-84A9-9732AC72745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DCF1F66-560F-754E-88F1-4661BB702150}" type="pres">
      <dgm:prSet presAssocID="{753694C3-03DE-0D40-87CE-1E86D0D02D78}" presName="circ3" presStyleLbl="vennNode1" presStyleIdx="2" presStyleCnt="3"/>
      <dgm:spPr/>
      <dgm:t>
        <a:bodyPr/>
        <a:lstStyle/>
        <a:p>
          <a:endParaRPr lang="de-DE"/>
        </a:p>
      </dgm:t>
    </dgm:pt>
    <dgm:pt modelId="{0199A837-9B49-6841-9A22-EAD5B60F5D10}" type="pres">
      <dgm:prSet presAssocID="{753694C3-03DE-0D40-87CE-1E86D0D02D7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2D31A24-57BF-174E-855B-0651A204359D}" srcId="{6C465DF5-EBFB-994A-8D4E-5259338E235C}" destId="{753694C3-03DE-0D40-87CE-1E86D0D02D78}" srcOrd="2" destOrd="0" parTransId="{F59414CF-EC11-DF43-A5A1-95D8D30F1CFD}" sibTransId="{A88972CC-3C40-D643-8860-9390F6FC76B7}"/>
    <dgm:cxn modelId="{6A466961-FE47-FD41-AA42-ABBA8153B3BE}" type="presOf" srcId="{6C465DF5-EBFB-994A-8D4E-5259338E235C}" destId="{914646B6-3F78-C341-9795-E2DEA5153761}" srcOrd="0" destOrd="0" presId="urn:microsoft.com/office/officeart/2005/8/layout/venn1"/>
    <dgm:cxn modelId="{9B542A5D-1ADD-7548-A7BA-09DBB1E02EDF}" srcId="{6C465DF5-EBFB-994A-8D4E-5259338E235C}" destId="{4FDC2530-5AA7-4142-84A9-9732AC727450}" srcOrd="1" destOrd="0" parTransId="{0B0D4A8A-4D29-B148-8EA8-CB25B0D24C41}" sibTransId="{40035C79-0102-8749-962C-E307BD43FF06}"/>
    <dgm:cxn modelId="{2D17C1BE-9744-4D48-8344-5803A7D800D3}" srcId="{6C465DF5-EBFB-994A-8D4E-5259338E235C}" destId="{0C505BD3-80A7-4543-ABE3-E9A5A0122A11}" srcOrd="0" destOrd="0" parTransId="{5EA00B62-CC66-D248-A853-7ADDD1CB4E76}" sibTransId="{4C263EDF-2A3F-314C-8A85-95EFFD42FFE9}"/>
    <dgm:cxn modelId="{6CF6E20A-9082-C048-BBD4-1F3278FF1E72}" type="presOf" srcId="{4FDC2530-5AA7-4142-84A9-9732AC727450}" destId="{B02C3593-ABF6-5E42-B18E-561FE16F5CC8}" srcOrd="0" destOrd="0" presId="urn:microsoft.com/office/officeart/2005/8/layout/venn1"/>
    <dgm:cxn modelId="{B7F19D16-4ED3-1A44-AC1A-9101D5E4C9A4}" type="presOf" srcId="{0C505BD3-80A7-4543-ABE3-E9A5A0122A11}" destId="{5283D126-AC64-8F4A-8BB2-88BB8244F504}" srcOrd="0" destOrd="0" presId="urn:microsoft.com/office/officeart/2005/8/layout/venn1"/>
    <dgm:cxn modelId="{CE238322-8F09-9548-8016-05E8C9318E07}" type="presOf" srcId="{0C505BD3-80A7-4543-ABE3-E9A5A0122A11}" destId="{9DA9D560-FA6A-3143-9331-1369E9127BD5}" srcOrd="1" destOrd="0" presId="urn:microsoft.com/office/officeart/2005/8/layout/venn1"/>
    <dgm:cxn modelId="{AD55E61E-44AB-0243-AF48-E33840DA8473}" type="presOf" srcId="{753694C3-03DE-0D40-87CE-1E86D0D02D78}" destId="{CDCF1F66-560F-754E-88F1-4661BB702150}" srcOrd="0" destOrd="0" presId="urn:microsoft.com/office/officeart/2005/8/layout/venn1"/>
    <dgm:cxn modelId="{D316D701-53F2-0444-BDCE-08139EAFA878}" type="presOf" srcId="{753694C3-03DE-0D40-87CE-1E86D0D02D78}" destId="{0199A837-9B49-6841-9A22-EAD5B60F5D10}" srcOrd="1" destOrd="0" presId="urn:microsoft.com/office/officeart/2005/8/layout/venn1"/>
    <dgm:cxn modelId="{9D950AA3-2B95-0E4B-8CFF-01914A560CAC}" type="presOf" srcId="{4FDC2530-5AA7-4142-84A9-9732AC727450}" destId="{0A25363C-B18B-6B47-AEBA-08A29DEF4D10}" srcOrd="1" destOrd="0" presId="urn:microsoft.com/office/officeart/2005/8/layout/venn1"/>
    <dgm:cxn modelId="{503E5F3F-7F5D-9A43-AACB-89BDF0D33D38}" type="presParOf" srcId="{914646B6-3F78-C341-9795-E2DEA5153761}" destId="{5283D126-AC64-8F4A-8BB2-88BB8244F504}" srcOrd="0" destOrd="0" presId="urn:microsoft.com/office/officeart/2005/8/layout/venn1"/>
    <dgm:cxn modelId="{E32AD003-BC00-4448-B039-CDC7D4AADE74}" type="presParOf" srcId="{914646B6-3F78-C341-9795-E2DEA5153761}" destId="{9DA9D560-FA6A-3143-9331-1369E9127BD5}" srcOrd="1" destOrd="0" presId="urn:microsoft.com/office/officeart/2005/8/layout/venn1"/>
    <dgm:cxn modelId="{B4BE8359-D58D-8B4E-B686-FB2B9F2CA13B}" type="presParOf" srcId="{914646B6-3F78-C341-9795-E2DEA5153761}" destId="{B02C3593-ABF6-5E42-B18E-561FE16F5CC8}" srcOrd="2" destOrd="0" presId="urn:microsoft.com/office/officeart/2005/8/layout/venn1"/>
    <dgm:cxn modelId="{B9A4B5EE-DD47-E843-BA40-F6DE2759922E}" type="presParOf" srcId="{914646B6-3F78-C341-9795-E2DEA5153761}" destId="{0A25363C-B18B-6B47-AEBA-08A29DEF4D10}" srcOrd="3" destOrd="0" presId="urn:microsoft.com/office/officeart/2005/8/layout/venn1"/>
    <dgm:cxn modelId="{697CEB96-B4CA-4747-9B83-89973F6A486D}" type="presParOf" srcId="{914646B6-3F78-C341-9795-E2DEA5153761}" destId="{CDCF1F66-560F-754E-88F1-4661BB702150}" srcOrd="4" destOrd="0" presId="urn:microsoft.com/office/officeart/2005/8/layout/venn1"/>
    <dgm:cxn modelId="{A8E3601C-0CAF-A641-90C0-0E0771DC1542}" type="presParOf" srcId="{914646B6-3F78-C341-9795-E2DEA5153761}" destId="{0199A837-9B49-6841-9A22-EAD5B60F5D1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80A1F6-DCE6-D148-B533-6B168C107668}" type="doc">
      <dgm:prSet loTypeId="urn:microsoft.com/office/officeart/2008/layout/Lin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B2FD085-2A20-354C-B493-6D6E241825C5}">
      <dgm:prSet phldrT="[Text]" custT="1"/>
      <dgm:spPr/>
      <dgm:t>
        <a:bodyPr/>
        <a:lstStyle/>
        <a:p>
          <a:endParaRPr lang="de-DE" sz="1100" dirty="0" smtClean="0">
            <a:solidFill>
              <a:srgbClr val="FFFFFF"/>
            </a:solidFill>
            <a:latin typeface="Calibri"/>
            <a:cs typeface="Calibri"/>
          </a:endParaRPr>
        </a:p>
        <a:p>
          <a:r>
            <a:rPr lang="de-DE" sz="3600" dirty="0" smtClean="0">
              <a:solidFill>
                <a:srgbClr val="FFFFFF"/>
              </a:solidFill>
              <a:latin typeface="Calibri"/>
              <a:cs typeface="Calibri"/>
            </a:rPr>
            <a:t>RQ1:</a:t>
          </a:r>
          <a:endParaRPr lang="de-DE" sz="3600" dirty="0">
            <a:solidFill>
              <a:srgbClr val="FFFFFF"/>
            </a:solidFill>
            <a:latin typeface="Calibri"/>
            <a:cs typeface="Calibri"/>
          </a:endParaRPr>
        </a:p>
      </dgm:t>
    </dgm:pt>
    <dgm:pt modelId="{DCFCEC47-E6FD-4F43-BCDD-0597CEB39996}" type="parTrans" cxnId="{45E79056-F9C1-8E40-B225-E35D25F7C20B}">
      <dgm:prSet/>
      <dgm:spPr/>
      <dgm:t>
        <a:bodyPr/>
        <a:lstStyle/>
        <a:p>
          <a:endParaRPr lang="de-DE"/>
        </a:p>
      </dgm:t>
    </dgm:pt>
    <dgm:pt modelId="{CDD0E3FD-C661-CC44-91D3-A136C1C1016F}" type="sibTrans" cxnId="{45E79056-F9C1-8E40-B225-E35D25F7C20B}">
      <dgm:prSet/>
      <dgm:spPr/>
      <dgm:t>
        <a:bodyPr/>
        <a:lstStyle/>
        <a:p>
          <a:endParaRPr lang="de-DE"/>
        </a:p>
      </dgm:t>
    </dgm:pt>
    <dgm:pt modelId="{BAAFEEE3-4062-024B-BB93-D6F8FD7FE73E}">
      <dgm:prSet phldrT="[Text]" custT="1"/>
      <dgm:spPr/>
      <dgm:t>
        <a:bodyPr/>
        <a:lstStyle/>
        <a:p>
          <a:endParaRPr lang="de-DE" sz="1100" dirty="0" smtClean="0">
            <a:solidFill>
              <a:srgbClr val="FFFFFF"/>
            </a:solidFill>
            <a:latin typeface="Calibri"/>
            <a:cs typeface="Calibri"/>
          </a:endParaRPr>
        </a:p>
        <a:p>
          <a:r>
            <a:rPr lang="de-DE" sz="3600" dirty="0" smtClean="0">
              <a:solidFill>
                <a:srgbClr val="FFFFFF"/>
              </a:solidFill>
              <a:latin typeface="Calibri"/>
              <a:cs typeface="Calibri"/>
            </a:rPr>
            <a:t>RQ2:</a:t>
          </a:r>
          <a:endParaRPr lang="de-DE" sz="3600" dirty="0">
            <a:solidFill>
              <a:srgbClr val="FFFFFF"/>
            </a:solidFill>
            <a:latin typeface="Calibri"/>
            <a:cs typeface="Calibri"/>
          </a:endParaRPr>
        </a:p>
      </dgm:t>
    </dgm:pt>
    <dgm:pt modelId="{3BCB98A0-B392-8944-B795-622CDE99303B}" type="parTrans" cxnId="{452A4553-C9CB-0442-9154-2DFC552F583C}">
      <dgm:prSet/>
      <dgm:spPr/>
      <dgm:t>
        <a:bodyPr/>
        <a:lstStyle/>
        <a:p>
          <a:endParaRPr lang="de-DE"/>
        </a:p>
      </dgm:t>
    </dgm:pt>
    <dgm:pt modelId="{945CFD37-CF9F-2C4F-8127-2DA7F0474355}" type="sibTrans" cxnId="{452A4553-C9CB-0442-9154-2DFC552F583C}">
      <dgm:prSet/>
      <dgm:spPr/>
      <dgm:t>
        <a:bodyPr/>
        <a:lstStyle/>
        <a:p>
          <a:endParaRPr lang="de-DE"/>
        </a:p>
      </dgm:t>
    </dgm:pt>
    <dgm:pt modelId="{5A9209C9-5180-724E-91A7-DE6E7818A570}">
      <dgm:prSet phldrT="[Text]" custT="1"/>
      <dgm:spPr/>
      <dgm:t>
        <a:bodyPr/>
        <a:lstStyle/>
        <a:p>
          <a:endParaRPr lang="de-DE" sz="1100" dirty="0" smtClean="0">
            <a:solidFill>
              <a:srgbClr val="FFFFFF"/>
            </a:solidFill>
            <a:latin typeface="Calibri"/>
            <a:cs typeface="Calibri"/>
          </a:endParaRPr>
        </a:p>
        <a:p>
          <a:r>
            <a:rPr lang="de-DE" sz="3600" dirty="0" smtClean="0">
              <a:solidFill>
                <a:srgbClr val="FFFFFF"/>
              </a:solidFill>
              <a:latin typeface="Calibri"/>
              <a:cs typeface="Calibri"/>
            </a:rPr>
            <a:t>RQ3:</a:t>
          </a:r>
          <a:endParaRPr lang="de-DE" sz="3600" dirty="0">
            <a:solidFill>
              <a:srgbClr val="FFFFFF"/>
            </a:solidFill>
            <a:latin typeface="Calibri"/>
            <a:cs typeface="Calibri"/>
          </a:endParaRPr>
        </a:p>
      </dgm:t>
    </dgm:pt>
    <dgm:pt modelId="{8DCCB953-F3C5-7440-83F3-44C9C6B89900}" type="parTrans" cxnId="{FEFA97ED-2CB8-1B47-9732-EF46D5F88665}">
      <dgm:prSet/>
      <dgm:spPr/>
      <dgm:t>
        <a:bodyPr/>
        <a:lstStyle/>
        <a:p>
          <a:endParaRPr lang="de-DE"/>
        </a:p>
      </dgm:t>
    </dgm:pt>
    <dgm:pt modelId="{296DEE82-CB34-4146-979D-944961DBE9C6}" type="sibTrans" cxnId="{FEFA97ED-2CB8-1B47-9732-EF46D5F88665}">
      <dgm:prSet/>
      <dgm:spPr/>
      <dgm:t>
        <a:bodyPr/>
        <a:lstStyle/>
        <a:p>
          <a:endParaRPr lang="de-DE"/>
        </a:p>
      </dgm:t>
    </dgm:pt>
    <dgm:pt modelId="{62883A8D-2938-C44A-8935-06A9633F2ECF}">
      <dgm:prSet phldrT="[Text]" custT="1"/>
      <dgm:spPr/>
      <dgm:t>
        <a:bodyPr/>
        <a:lstStyle/>
        <a:p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Which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factors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influence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the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experience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of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a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museum's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visitor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?</a:t>
          </a:r>
          <a:endParaRPr lang="de-DE" sz="1800" dirty="0">
            <a:solidFill>
              <a:srgbClr val="FFFFFF"/>
            </a:solidFill>
            <a:latin typeface="Calibri"/>
            <a:cs typeface="Calibri"/>
          </a:endParaRPr>
        </a:p>
      </dgm:t>
    </dgm:pt>
    <dgm:pt modelId="{6DE9B5B0-5FED-974A-B8D1-942F4F0DF2B3}" type="parTrans" cxnId="{F8E63BAF-06BD-2746-8BD1-C4310685F640}">
      <dgm:prSet/>
      <dgm:spPr/>
      <dgm:t>
        <a:bodyPr/>
        <a:lstStyle/>
        <a:p>
          <a:endParaRPr lang="de-DE"/>
        </a:p>
      </dgm:t>
    </dgm:pt>
    <dgm:pt modelId="{D7D7745D-FB1D-7E47-BC34-9ABB1C11CF6E}" type="sibTrans" cxnId="{F8E63BAF-06BD-2746-8BD1-C4310685F640}">
      <dgm:prSet/>
      <dgm:spPr/>
      <dgm:t>
        <a:bodyPr/>
        <a:lstStyle/>
        <a:p>
          <a:endParaRPr lang="de-DE"/>
        </a:p>
      </dgm:t>
    </dgm:pt>
    <dgm:pt modelId="{132EB3DC-1074-C84E-B5AB-20CD90C5DDB7}">
      <dgm:prSet phldrT="[Text]" custT="1"/>
      <dgm:spPr/>
      <dgm:t>
        <a:bodyPr/>
        <a:lstStyle/>
        <a:p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How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can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Augmented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Reality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enhance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the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experience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of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visitors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in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museums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? </a:t>
          </a:r>
          <a:endParaRPr lang="de-DE" sz="1800" dirty="0">
            <a:solidFill>
              <a:srgbClr val="FFFFFF"/>
            </a:solidFill>
            <a:latin typeface="Calibri"/>
            <a:cs typeface="Calibri"/>
          </a:endParaRPr>
        </a:p>
      </dgm:t>
    </dgm:pt>
    <dgm:pt modelId="{BC91D4BC-EFE1-854B-AEA0-58648D9752B0}" type="parTrans" cxnId="{ADBEB66E-A6DB-2849-9B17-081A978F8AD7}">
      <dgm:prSet/>
      <dgm:spPr/>
      <dgm:t>
        <a:bodyPr/>
        <a:lstStyle/>
        <a:p>
          <a:endParaRPr lang="de-DE"/>
        </a:p>
      </dgm:t>
    </dgm:pt>
    <dgm:pt modelId="{E583D2E7-BD31-FB47-8F35-1F215C97936F}" type="sibTrans" cxnId="{ADBEB66E-A6DB-2849-9B17-081A978F8AD7}">
      <dgm:prSet/>
      <dgm:spPr/>
      <dgm:t>
        <a:bodyPr/>
        <a:lstStyle/>
        <a:p>
          <a:endParaRPr lang="de-DE"/>
        </a:p>
      </dgm:t>
    </dgm:pt>
    <dgm:pt modelId="{98530C13-EDA1-D845-9FD5-4AFF847E1129}">
      <dgm:prSet phldrT="[Text]" custT="1"/>
      <dgm:spPr/>
      <dgm:t>
        <a:bodyPr/>
        <a:lstStyle/>
        <a:p>
          <a:endParaRPr lang="de-DE" sz="800" dirty="0" smtClean="0">
            <a:solidFill>
              <a:srgbClr val="FFFFFF"/>
            </a:solidFill>
            <a:latin typeface="Calibri"/>
            <a:cs typeface="Calibri"/>
          </a:endParaRPr>
        </a:p>
        <a:p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How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can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Augmented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Reality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be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implemented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in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museums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from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a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technical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point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of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dirty="0" err="1" smtClean="0">
              <a:solidFill>
                <a:srgbClr val="FFFFFF"/>
              </a:solidFill>
              <a:latin typeface="Calibri"/>
              <a:cs typeface="Calibri"/>
            </a:rPr>
            <a:t>view</a:t>
          </a:r>
          <a:r>
            <a:rPr lang="de-DE" sz="1800" dirty="0" smtClean="0">
              <a:solidFill>
                <a:srgbClr val="FFFFFF"/>
              </a:solidFill>
              <a:latin typeface="Calibri"/>
              <a:cs typeface="Calibri"/>
            </a:rPr>
            <a:t>? </a:t>
          </a:r>
          <a:endParaRPr lang="de-DE" sz="1800" dirty="0">
            <a:solidFill>
              <a:srgbClr val="FFFFFF"/>
            </a:solidFill>
            <a:latin typeface="Calibri"/>
            <a:cs typeface="Calibri"/>
          </a:endParaRPr>
        </a:p>
      </dgm:t>
    </dgm:pt>
    <dgm:pt modelId="{72FAE8F1-9ABD-174A-82F5-A655A65BF8FE}" type="parTrans" cxnId="{90F290DB-CFB1-F141-B967-546E547832A8}">
      <dgm:prSet/>
      <dgm:spPr/>
      <dgm:t>
        <a:bodyPr/>
        <a:lstStyle/>
        <a:p>
          <a:endParaRPr lang="de-DE"/>
        </a:p>
      </dgm:t>
    </dgm:pt>
    <dgm:pt modelId="{68CD6802-A686-5347-A32A-D5313B415360}" type="sibTrans" cxnId="{90F290DB-CFB1-F141-B967-546E547832A8}">
      <dgm:prSet/>
      <dgm:spPr/>
      <dgm:t>
        <a:bodyPr/>
        <a:lstStyle/>
        <a:p>
          <a:endParaRPr lang="de-DE"/>
        </a:p>
      </dgm:t>
    </dgm:pt>
    <dgm:pt modelId="{EE519567-A717-4B42-80A3-500BC869F227}">
      <dgm:prSet phldrT="[Text]" custT="1"/>
      <dgm:spPr/>
      <dgm:t>
        <a:bodyPr/>
        <a:lstStyle/>
        <a:p>
          <a:endParaRPr lang="de-DE" sz="4400" dirty="0">
            <a:solidFill>
              <a:srgbClr val="FFFFFF"/>
            </a:solidFill>
            <a:latin typeface="Calibri"/>
            <a:cs typeface="Calibri"/>
          </a:endParaRPr>
        </a:p>
      </dgm:t>
    </dgm:pt>
    <dgm:pt modelId="{1059655D-FAAF-E248-9214-756BAC36CFE1}" type="parTrans" cxnId="{57911907-A9BA-034C-86E3-FA41C75BC8BC}">
      <dgm:prSet/>
      <dgm:spPr/>
      <dgm:t>
        <a:bodyPr/>
        <a:lstStyle/>
        <a:p>
          <a:endParaRPr lang="de-DE"/>
        </a:p>
      </dgm:t>
    </dgm:pt>
    <dgm:pt modelId="{DE9FC9A0-3301-584C-8871-9F0883ADD0EE}" type="sibTrans" cxnId="{57911907-A9BA-034C-86E3-FA41C75BC8BC}">
      <dgm:prSet/>
      <dgm:spPr/>
      <dgm:t>
        <a:bodyPr/>
        <a:lstStyle/>
        <a:p>
          <a:endParaRPr lang="de-DE"/>
        </a:p>
      </dgm:t>
    </dgm:pt>
    <dgm:pt modelId="{EA8486EE-D6F7-E046-AC18-3A16838FAC02}">
      <dgm:prSet phldrT="[Text]" custT="1"/>
      <dgm:spPr/>
      <dgm:t>
        <a:bodyPr/>
        <a:lstStyle/>
        <a:p>
          <a:pPr algn="ctr"/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Does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Augmented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 Reality </a:t>
          </a:r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have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the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 potential </a:t>
          </a:r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to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enhance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b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</a:br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the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experience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of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visitors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 in </a:t>
          </a:r>
          <a:r>
            <a:rPr lang="de-DE" sz="2400" dirty="0" err="1" smtClean="0">
              <a:solidFill>
                <a:srgbClr val="FFFFFF"/>
              </a:solidFill>
              <a:latin typeface="Calibri"/>
              <a:cs typeface="Calibri"/>
            </a:rPr>
            <a:t>museums</a:t>
          </a:r>
          <a:r>
            <a:rPr lang="de-DE" sz="2400" dirty="0" smtClean="0">
              <a:solidFill>
                <a:srgbClr val="FFFFFF"/>
              </a:solidFill>
              <a:latin typeface="Calibri"/>
              <a:cs typeface="Calibri"/>
            </a:rPr>
            <a:t>? </a:t>
          </a:r>
          <a:endParaRPr lang="de-DE" sz="2400" dirty="0">
            <a:solidFill>
              <a:srgbClr val="FFFFFF"/>
            </a:solidFill>
            <a:latin typeface="Calibri"/>
            <a:cs typeface="Calibri"/>
          </a:endParaRPr>
        </a:p>
      </dgm:t>
    </dgm:pt>
    <dgm:pt modelId="{ACC7CCC0-4D6B-D645-B705-DC54C672B0B0}" type="parTrans" cxnId="{54081C9B-CB51-2149-854F-22BC31ED2985}">
      <dgm:prSet/>
      <dgm:spPr/>
      <dgm:t>
        <a:bodyPr/>
        <a:lstStyle/>
        <a:p>
          <a:endParaRPr lang="de-DE"/>
        </a:p>
      </dgm:t>
    </dgm:pt>
    <dgm:pt modelId="{DB2886F6-D085-E34F-A7FF-3AA3E0FA63C2}" type="sibTrans" cxnId="{54081C9B-CB51-2149-854F-22BC31ED2985}">
      <dgm:prSet/>
      <dgm:spPr/>
      <dgm:t>
        <a:bodyPr/>
        <a:lstStyle/>
        <a:p>
          <a:endParaRPr lang="de-DE"/>
        </a:p>
      </dgm:t>
    </dgm:pt>
    <dgm:pt modelId="{994FCF01-0500-5B47-913F-71C5710BFB7B}" type="pres">
      <dgm:prSet presAssocID="{1D80A1F6-DCE6-D148-B533-6B168C10766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FDDB89FE-258B-3F42-8AA0-F93DD811696F}" type="pres">
      <dgm:prSet presAssocID="{EE519567-A717-4B42-80A3-500BC869F227}" presName="thickLine" presStyleLbl="alignNode1" presStyleIdx="0" presStyleCnt="4"/>
      <dgm:spPr>
        <a:ln>
          <a:solidFill>
            <a:srgbClr val="8BB1CB"/>
          </a:solidFill>
        </a:ln>
      </dgm:spPr>
    </dgm:pt>
    <dgm:pt modelId="{36FACD5F-43A1-E64E-8124-CC24E1D1874E}" type="pres">
      <dgm:prSet presAssocID="{EE519567-A717-4B42-80A3-500BC869F227}" presName="horz1" presStyleCnt="0"/>
      <dgm:spPr/>
    </dgm:pt>
    <dgm:pt modelId="{617E3171-B11D-6B4E-9361-AE995D03D69F}" type="pres">
      <dgm:prSet presAssocID="{EE519567-A717-4B42-80A3-500BC869F227}" presName="tx1" presStyleLbl="revTx" presStyleIdx="0" presStyleCnt="8"/>
      <dgm:spPr/>
      <dgm:t>
        <a:bodyPr/>
        <a:lstStyle/>
        <a:p>
          <a:endParaRPr lang="de-DE"/>
        </a:p>
      </dgm:t>
    </dgm:pt>
    <dgm:pt modelId="{E80A573D-10C8-4641-A371-72B64FADE9FA}" type="pres">
      <dgm:prSet presAssocID="{EE519567-A717-4B42-80A3-500BC869F227}" presName="vert1" presStyleCnt="0"/>
      <dgm:spPr/>
    </dgm:pt>
    <dgm:pt modelId="{2BE985F4-CB13-9343-8DAB-F90976F1A29F}" type="pres">
      <dgm:prSet presAssocID="{EA8486EE-D6F7-E046-AC18-3A16838FAC02}" presName="vertSpace2a" presStyleCnt="0"/>
      <dgm:spPr/>
    </dgm:pt>
    <dgm:pt modelId="{3FCB0D7F-AD99-5246-99FB-4B6F0B1B7208}" type="pres">
      <dgm:prSet presAssocID="{EA8486EE-D6F7-E046-AC18-3A16838FAC02}" presName="horz2" presStyleCnt="0"/>
      <dgm:spPr/>
    </dgm:pt>
    <dgm:pt modelId="{9644C66B-737D-0547-B84B-27304B36CC66}" type="pres">
      <dgm:prSet presAssocID="{EA8486EE-D6F7-E046-AC18-3A16838FAC02}" presName="horzSpace2" presStyleCnt="0"/>
      <dgm:spPr/>
    </dgm:pt>
    <dgm:pt modelId="{27891A5C-1492-8145-96AB-6BDABBF4BF82}" type="pres">
      <dgm:prSet presAssocID="{EA8486EE-D6F7-E046-AC18-3A16838FAC02}" presName="tx2" presStyleLbl="revTx" presStyleIdx="1" presStyleCnt="8" custScaleX="682963" custLinFactNeighborX="-5688"/>
      <dgm:spPr/>
      <dgm:t>
        <a:bodyPr/>
        <a:lstStyle/>
        <a:p>
          <a:endParaRPr lang="de-DE"/>
        </a:p>
      </dgm:t>
    </dgm:pt>
    <dgm:pt modelId="{4F69F517-898E-0648-9F76-FC284E198769}" type="pres">
      <dgm:prSet presAssocID="{EA8486EE-D6F7-E046-AC18-3A16838FAC02}" presName="vert2" presStyleCnt="0"/>
      <dgm:spPr/>
    </dgm:pt>
    <dgm:pt modelId="{7AFA3DA0-C251-0247-B675-0E135ECF3589}" type="pres">
      <dgm:prSet presAssocID="{EA8486EE-D6F7-E046-AC18-3A16838FAC02}" presName="thinLine2b" presStyleLbl="callout" presStyleIdx="0" presStyleCnt="4"/>
      <dgm:spPr>
        <a:ln>
          <a:solidFill>
            <a:schemeClr val="accent1">
              <a:tint val="50000"/>
              <a:hueOff val="0"/>
              <a:satOff val="0"/>
              <a:lumOff val="0"/>
              <a:alpha val="0"/>
            </a:schemeClr>
          </a:solidFill>
        </a:ln>
      </dgm:spPr>
    </dgm:pt>
    <dgm:pt modelId="{1981C427-ADBF-F345-8DBF-D1AE8B5CB239}" type="pres">
      <dgm:prSet presAssocID="{EA8486EE-D6F7-E046-AC18-3A16838FAC02}" presName="vertSpace2b" presStyleCnt="0"/>
      <dgm:spPr/>
    </dgm:pt>
    <dgm:pt modelId="{844E1719-D30F-D04E-A4B0-352FEAAB94C9}" type="pres">
      <dgm:prSet presAssocID="{4B2FD085-2A20-354C-B493-6D6E241825C5}" presName="thickLine" presStyleLbl="alignNode1" presStyleIdx="1" presStyleCnt="4"/>
      <dgm:spPr/>
    </dgm:pt>
    <dgm:pt modelId="{CF46D252-22FD-E740-960A-5F09AC4EB610}" type="pres">
      <dgm:prSet presAssocID="{4B2FD085-2A20-354C-B493-6D6E241825C5}" presName="horz1" presStyleCnt="0"/>
      <dgm:spPr/>
    </dgm:pt>
    <dgm:pt modelId="{C8356990-FEC9-1C4B-BA5A-4965F724385B}" type="pres">
      <dgm:prSet presAssocID="{4B2FD085-2A20-354C-B493-6D6E241825C5}" presName="tx1" presStyleLbl="revTx" presStyleIdx="2" presStyleCnt="8"/>
      <dgm:spPr/>
      <dgm:t>
        <a:bodyPr/>
        <a:lstStyle/>
        <a:p>
          <a:endParaRPr lang="de-DE"/>
        </a:p>
      </dgm:t>
    </dgm:pt>
    <dgm:pt modelId="{918302E5-A419-F545-98D5-A134B00B40FA}" type="pres">
      <dgm:prSet presAssocID="{4B2FD085-2A20-354C-B493-6D6E241825C5}" presName="vert1" presStyleCnt="0"/>
      <dgm:spPr/>
    </dgm:pt>
    <dgm:pt modelId="{2E5E58EF-F250-2545-A9B1-987CB4427519}" type="pres">
      <dgm:prSet presAssocID="{62883A8D-2938-C44A-8935-06A9633F2ECF}" presName="vertSpace2a" presStyleCnt="0"/>
      <dgm:spPr/>
    </dgm:pt>
    <dgm:pt modelId="{D3E0DD97-C2FB-2F40-9905-F62DCF1517DC}" type="pres">
      <dgm:prSet presAssocID="{62883A8D-2938-C44A-8935-06A9633F2ECF}" presName="horz2" presStyleCnt="0"/>
      <dgm:spPr/>
    </dgm:pt>
    <dgm:pt modelId="{CBB6E2D7-CDB5-D84E-AD7B-0333129A28FE}" type="pres">
      <dgm:prSet presAssocID="{62883A8D-2938-C44A-8935-06A9633F2ECF}" presName="horzSpace2" presStyleCnt="0"/>
      <dgm:spPr/>
    </dgm:pt>
    <dgm:pt modelId="{635CD83B-1D4C-F840-9ED7-6DD00AFF312E}" type="pres">
      <dgm:prSet presAssocID="{62883A8D-2938-C44A-8935-06A9633F2ECF}" presName="tx2" presStyleLbl="revTx" presStyleIdx="3" presStyleCnt="8" custLinFactNeighborY="27768"/>
      <dgm:spPr/>
      <dgm:t>
        <a:bodyPr/>
        <a:lstStyle/>
        <a:p>
          <a:endParaRPr lang="de-DE"/>
        </a:p>
      </dgm:t>
    </dgm:pt>
    <dgm:pt modelId="{F592B4F8-4063-FD4B-A500-54245CE2E94A}" type="pres">
      <dgm:prSet presAssocID="{62883A8D-2938-C44A-8935-06A9633F2ECF}" presName="vert2" presStyleCnt="0"/>
      <dgm:spPr/>
    </dgm:pt>
    <dgm:pt modelId="{7E908C95-13D2-7441-9D88-B5267A3100A9}" type="pres">
      <dgm:prSet presAssocID="{62883A8D-2938-C44A-8935-06A9633F2ECF}" presName="thinLine2b" presStyleLbl="callout" presStyleIdx="1" presStyleCnt="4"/>
      <dgm:spPr/>
      <dgm:t>
        <a:bodyPr/>
        <a:lstStyle/>
        <a:p>
          <a:endParaRPr lang="de-DE"/>
        </a:p>
      </dgm:t>
    </dgm:pt>
    <dgm:pt modelId="{E498E9CE-2DCA-3341-A557-A08BB96CB663}" type="pres">
      <dgm:prSet presAssocID="{62883A8D-2938-C44A-8935-06A9633F2ECF}" presName="vertSpace2b" presStyleCnt="0"/>
      <dgm:spPr/>
    </dgm:pt>
    <dgm:pt modelId="{644A742E-ED38-B449-974E-D1086A2F1801}" type="pres">
      <dgm:prSet presAssocID="{BAAFEEE3-4062-024B-BB93-D6F8FD7FE73E}" presName="thickLine" presStyleLbl="alignNode1" presStyleIdx="2" presStyleCnt="4"/>
      <dgm:spPr/>
    </dgm:pt>
    <dgm:pt modelId="{F69D5E79-1925-AB43-9069-545B1B098956}" type="pres">
      <dgm:prSet presAssocID="{BAAFEEE3-4062-024B-BB93-D6F8FD7FE73E}" presName="horz1" presStyleCnt="0"/>
      <dgm:spPr/>
    </dgm:pt>
    <dgm:pt modelId="{839681C6-7A9A-5949-8D59-1224463326CA}" type="pres">
      <dgm:prSet presAssocID="{BAAFEEE3-4062-024B-BB93-D6F8FD7FE73E}" presName="tx1" presStyleLbl="revTx" presStyleIdx="4" presStyleCnt="8"/>
      <dgm:spPr/>
      <dgm:t>
        <a:bodyPr/>
        <a:lstStyle/>
        <a:p>
          <a:endParaRPr lang="de-DE"/>
        </a:p>
      </dgm:t>
    </dgm:pt>
    <dgm:pt modelId="{CEA3640E-F7E6-6142-9F52-CFC52BDEAB41}" type="pres">
      <dgm:prSet presAssocID="{BAAFEEE3-4062-024B-BB93-D6F8FD7FE73E}" presName="vert1" presStyleCnt="0"/>
      <dgm:spPr/>
    </dgm:pt>
    <dgm:pt modelId="{08DD51D8-7C8C-A542-AEC7-AF5941E78F69}" type="pres">
      <dgm:prSet presAssocID="{132EB3DC-1074-C84E-B5AB-20CD90C5DDB7}" presName="vertSpace2a" presStyleCnt="0"/>
      <dgm:spPr/>
    </dgm:pt>
    <dgm:pt modelId="{D64C7C80-8BA7-3149-B484-77AAEB2EB0A6}" type="pres">
      <dgm:prSet presAssocID="{132EB3DC-1074-C84E-B5AB-20CD90C5DDB7}" presName="horz2" presStyleCnt="0"/>
      <dgm:spPr/>
    </dgm:pt>
    <dgm:pt modelId="{0EBF2C89-E9AC-3045-91BD-F9CB70329E4A}" type="pres">
      <dgm:prSet presAssocID="{132EB3DC-1074-C84E-B5AB-20CD90C5DDB7}" presName="horzSpace2" presStyleCnt="0"/>
      <dgm:spPr/>
    </dgm:pt>
    <dgm:pt modelId="{2E4B1FA8-5B24-6346-81AB-696C780EBF6A}" type="pres">
      <dgm:prSet presAssocID="{132EB3DC-1074-C84E-B5AB-20CD90C5DDB7}" presName="tx2" presStyleLbl="revTx" presStyleIdx="5" presStyleCnt="8" custLinFactNeighborY="16198"/>
      <dgm:spPr/>
      <dgm:t>
        <a:bodyPr/>
        <a:lstStyle/>
        <a:p>
          <a:endParaRPr lang="de-DE"/>
        </a:p>
      </dgm:t>
    </dgm:pt>
    <dgm:pt modelId="{661FEA06-1FD1-D54B-AC92-E91B77432733}" type="pres">
      <dgm:prSet presAssocID="{132EB3DC-1074-C84E-B5AB-20CD90C5DDB7}" presName="vert2" presStyleCnt="0"/>
      <dgm:spPr/>
    </dgm:pt>
    <dgm:pt modelId="{14886359-58BD-C54C-A569-EA1537599942}" type="pres">
      <dgm:prSet presAssocID="{132EB3DC-1074-C84E-B5AB-20CD90C5DDB7}" presName="thinLine2b" presStyleLbl="callout" presStyleIdx="2" presStyleCnt="4"/>
      <dgm:spPr/>
    </dgm:pt>
    <dgm:pt modelId="{90B02F8A-35D9-FA42-A7D7-5FC58AA222D0}" type="pres">
      <dgm:prSet presAssocID="{132EB3DC-1074-C84E-B5AB-20CD90C5DDB7}" presName="vertSpace2b" presStyleCnt="0"/>
      <dgm:spPr/>
    </dgm:pt>
    <dgm:pt modelId="{DB8FA427-603F-9742-AC8D-A2C91DC6A870}" type="pres">
      <dgm:prSet presAssocID="{5A9209C9-5180-724E-91A7-DE6E7818A570}" presName="thickLine" presStyleLbl="alignNode1" presStyleIdx="3" presStyleCnt="4"/>
      <dgm:spPr/>
    </dgm:pt>
    <dgm:pt modelId="{A8D21522-35F0-5F49-9349-31E88FD593D7}" type="pres">
      <dgm:prSet presAssocID="{5A9209C9-5180-724E-91A7-DE6E7818A570}" presName="horz1" presStyleCnt="0"/>
      <dgm:spPr/>
    </dgm:pt>
    <dgm:pt modelId="{867062AA-B7D4-8546-B384-51F601EF9624}" type="pres">
      <dgm:prSet presAssocID="{5A9209C9-5180-724E-91A7-DE6E7818A570}" presName="tx1" presStyleLbl="revTx" presStyleIdx="6" presStyleCnt="8"/>
      <dgm:spPr/>
      <dgm:t>
        <a:bodyPr/>
        <a:lstStyle/>
        <a:p>
          <a:endParaRPr lang="de-DE"/>
        </a:p>
      </dgm:t>
    </dgm:pt>
    <dgm:pt modelId="{1074BAF0-6890-A140-A9A4-C71C01B48BF9}" type="pres">
      <dgm:prSet presAssocID="{5A9209C9-5180-724E-91A7-DE6E7818A570}" presName="vert1" presStyleCnt="0"/>
      <dgm:spPr/>
    </dgm:pt>
    <dgm:pt modelId="{B877761A-CA15-EC49-9DE7-D061AEDB0185}" type="pres">
      <dgm:prSet presAssocID="{98530C13-EDA1-D845-9FD5-4AFF847E1129}" presName="vertSpace2a" presStyleCnt="0"/>
      <dgm:spPr/>
    </dgm:pt>
    <dgm:pt modelId="{B5448463-E9B2-EC43-9558-3AAB3A3B98A7}" type="pres">
      <dgm:prSet presAssocID="{98530C13-EDA1-D845-9FD5-4AFF847E1129}" presName="horz2" presStyleCnt="0"/>
      <dgm:spPr/>
    </dgm:pt>
    <dgm:pt modelId="{A8E48DF7-F5F2-5048-87D5-A798B0AE85A9}" type="pres">
      <dgm:prSet presAssocID="{98530C13-EDA1-D845-9FD5-4AFF847E1129}" presName="horzSpace2" presStyleCnt="0"/>
      <dgm:spPr/>
    </dgm:pt>
    <dgm:pt modelId="{47888C2E-B591-B648-ACC0-8438DE6BF4A9}" type="pres">
      <dgm:prSet presAssocID="{98530C13-EDA1-D845-9FD5-4AFF847E1129}" presName="tx2" presStyleLbl="revTx" presStyleIdx="7" presStyleCnt="8" custLinFactNeighborY="6942"/>
      <dgm:spPr/>
      <dgm:t>
        <a:bodyPr/>
        <a:lstStyle/>
        <a:p>
          <a:endParaRPr lang="de-DE"/>
        </a:p>
      </dgm:t>
    </dgm:pt>
    <dgm:pt modelId="{EC3B764E-AB35-7748-B702-025C8FA9A09C}" type="pres">
      <dgm:prSet presAssocID="{98530C13-EDA1-D845-9FD5-4AFF847E1129}" presName="vert2" presStyleCnt="0"/>
      <dgm:spPr/>
    </dgm:pt>
    <dgm:pt modelId="{53C63106-FF72-3D4D-96AF-349C0335395B}" type="pres">
      <dgm:prSet presAssocID="{98530C13-EDA1-D845-9FD5-4AFF847E1129}" presName="thinLine2b" presStyleLbl="callout" presStyleIdx="3" presStyleCnt="4"/>
      <dgm:spPr/>
    </dgm:pt>
    <dgm:pt modelId="{0A480053-BB5C-BE40-9725-2ADFBE0C77E1}" type="pres">
      <dgm:prSet presAssocID="{98530C13-EDA1-D845-9FD5-4AFF847E1129}" presName="vertSpace2b" presStyleCnt="0"/>
      <dgm:spPr/>
    </dgm:pt>
  </dgm:ptLst>
  <dgm:cxnLst>
    <dgm:cxn modelId="{54081C9B-CB51-2149-854F-22BC31ED2985}" srcId="{EE519567-A717-4B42-80A3-500BC869F227}" destId="{EA8486EE-D6F7-E046-AC18-3A16838FAC02}" srcOrd="0" destOrd="0" parTransId="{ACC7CCC0-4D6B-D645-B705-DC54C672B0B0}" sibTransId="{DB2886F6-D085-E34F-A7FF-3AA3E0FA63C2}"/>
    <dgm:cxn modelId="{452A4553-C9CB-0442-9154-2DFC552F583C}" srcId="{1D80A1F6-DCE6-D148-B533-6B168C107668}" destId="{BAAFEEE3-4062-024B-BB93-D6F8FD7FE73E}" srcOrd="2" destOrd="0" parTransId="{3BCB98A0-B392-8944-B795-622CDE99303B}" sibTransId="{945CFD37-CF9F-2C4F-8127-2DA7F0474355}"/>
    <dgm:cxn modelId="{7DFF86DA-FD27-5546-A70A-42ED6858D557}" type="presOf" srcId="{BAAFEEE3-4062-024B-BB93-D6F8FD7FE73E}" destId="{839681C6-7A9A-5949-8D59-1224463326CA}" srcOrd="0" destOrd="0" presId="urn:microsoft.com/office/officeart/2008/layout/LinedList"/>
    <dgm:cxn modelId="{ADBEB66E-A6DB-2849-9B17-081A978F8AD7}" srcId="{BAAFEEE3-4062-024B-BB93-D6F8FD7FE73E}" destId="{132EB3DC-1074-C84E-B5AB-20CD90C5DDB7}" srcOrd="0" destOrd="0" parTransId="{BC91D4BC-EFE1-854B-AEA0-58648D9752B0}" sibTransId="{E583D2E7-BD31-FB47-8F35-1F215C97936F}"/>
    <dgm:cxn modelId="{90F290DB-CFB1-F141-B967-546E547832A8}" srcId="{5A9209C9-5180-724E-91A7-DE6E7818A570}" destId="{98530C13-EDA1-D845-9FD5-4AFF847E1129}" srcOrd="0" destOrd="0" parTransId="{72FAE8F1-9ABD-174A-82F5-A655A65BF8FE}" sibTransId="{68CD6802-A686-5347-A32A-D5313B415360}"/>
    <dgm:cxn modelId="{A8B41D88-54E7-B44C-8F21-7B28802AEF71}" type="presOf" srcId="{EA8486EE-D6F7-E046-AC18-3A16838FAC02}" destId="{27891A5C-1492-8145-96AB-6BDABBF4BF82}" srcOrd="0" destOrd="0" presId="urn:microsoft.com/office/officeart/2008/layout/LinedList"/>
    <dgm:cxn modelId="{DE5B4B80-CD84-6A47-870D-0AD28E62E81A}" type="presOf" srcId="{5A9209C9-5180-724E-91A7-DE6E7818A570}" destId="{867062AA-B7D4-8546-B384-51F601EF9624}" srcOrd="0" destOrd="0" presId="urn:microsoft.com/office/officeart/2008/layout/LinedList"/>
    <dgm:cxn modelId="{57911907-A9BA-034C-86E3-FA41C75BC8BC}" srcId="{1D80A1F6-DCE6-D148-B533-6B168C107668}" destId="{EE519567-A717-4B42-80A3-500BC869F227}" srcOrd="0" destOrd="0" parTransId="{1059655D-FAAF-E248-9214-756BAC36CFE1}" sibTransId="{DE9FC9A0-3301-584C-8871-9F0883ADD0EE}"/>
    <dgm:cxn modelId="{EAE78D53-3B13-894F-BE5E-25F6350DF345}" type="presOf" srcId="{EE519567-A717-4B42-80A3-500BC869F227}" destId="{617E3171-B11D-6B4E-9361-AE995D03D69F}" srcOrd="0" destOrd="0" presId="urn:microsoft.com/office/officeart/2008/layout/LinedList"/>
    <dgm:cxn modelId="{F8E63BAF-06BD-2746-8BD1-C4310685F640}" srcId="{4B2FD085-2A20-354C-B493-6D6E241825C5}" destId="{62883A8D-2938-C44A-8935-06A9633F2ECF}" srcOrd="0" destOrd="0" parTransId="{6DE9B5B0-5FED-974A-B8D1-942F4F0DF2B3}" sibTransId="{D7D7745D-FB1D-7E47-BC34-9ABB1C11CF6E}"/>
    <dgm:cxn modelId="{8E3F423E-8654-BC41-8A6A-F53CDB5BE4AF}" type="presOf" srcId="{4B2FD085-2A20-354C-B493-6D6E241825C5}" destId="{C8356990-FEC9-1C4B-BA5A-4965F724385B}" srcOrd="0" destOrd="0" presId="urn:microsoft.com/office/officeart/2008/layout/LinedList"/>
    <dgm:cxn modelId="{45E79056-F9C1-8E40-B225-E35D25F7C20B}" srcId="{1D80A1F6-DCE6-D148-B533-6B168C107668}" destId="{4B2FD085-2A20-354C-B493-6D6E241825C5}" srcOrd="1" destOrd="0" parTransId="{DCFCEC47-E6FD-4F43-BCDD-0597CEB39996}" sibTransId="{CDD0E3FD-C661-CC44-91D3-A136C1C1016F}"/>
    <dgm:cxn modelId="{C62F39AC-238F-E142-82CA-DD68D5AC3E54}" type="presOf" srcId="{132EB3DC-1074-C84E-B5AB-20CD90C5DDB7}" destId="{2E4B1FA8-5B24-6346-81AB-696C780EBF6A}" srcOrd="0" destOrd="0" presId="urn:microsoft.com/office/officeart/2008/layout/LinedList"/>
    <dgm:cxn modelId="{F6B45CF2-0135-8344-AC9D-E88D2DC390D5}" type="presOf" srcId="{62883A8D-2938-C44A-8935-06A9633F2ECF}" destId="{635CD83B-1D4C-F840-9ED7-6DD00AFF312E}" srcOrd="0" destOrd="0" presId="urn:microsoft.com/office/officeart/2008/layout/LinedList"/>
    <dgm:cxn modelId="{FEFA97ED-2CB8-1B47-9732-EF46D5F88665}" srcId="{1D80A1F6-DCE6-D148-B533-6B168C107668}" destId="{5A9209C9-5180-724E-91A7-DE6E7818A570}" srcOrd="3" destOrd="0" parTransId="{8DCCB953-F3C5-7440-83F3-44C9C6B89900}" sibTransId="{296DEE82-CB34-4146-979D-944961DBE9C6}"/>
    <dgm:cxn modelId="{6597C52F-8C45-1948-8FE5-06309DD415A9}" type="presOf" srcId="{1D80A1F6-DCE6-D148-B533-6B168C107668}" destId="{994FCF01-0500-5B47-913F-71C5710BFB7B}" srcOrd="0" destOrd="0" presId="urn:microsoft.com/office/officeart/2008/layout/LinedList"/>
    <dgm:cxn modelId="{1BC78ACD-97FB-1740-AA11-5DD7099B81E4}" type="presOf" srcId="{98530C13-EDA1-D845-9FD5-4AFF847E1129}" destId="{47888C2E-B591-B648-ACC0-8438DE6BF4A9}" srcOrd="0" destOrd="0" presId="urn:microsoft.com/office/officeart/2008/layout/LinedList"/>
    <dgm:cxn modelId="{086DB3B4-A78F-714B-8C4F-6528A5BA8545}" type="presParOf" srcId="{994FCF01-0500-5B47-913F-71C5710BFB7B}" destId="{FDDB89FE-258B-3F42-8AA0-F93DD811696F}" srcOrd="0" destOrd="0" presId="urn:microsoft.com/office/officeart/2008/layout/LinedList"/>
    <dgm:cxn modelId="{026F8061-47E9-1B4C-832E-C537655334A4}" type="presParOf" srcId="{994FCF01-0500-5B47-913F-71C5710BFB7B}" destId="{36FACD5F-43A1-E64E-8124-CC24E1D1874E}" srcOrd="1" destOrd="0" presId="urn:microsoft.com/office/officeart/2008/layout/LinedList"/>
    <dgm:cxn modelId="{8BC1A25E-6AD9-C048-8ADD-8E231DA32DC0}" type="presParOf" srcId="{36FACD5F-43A1-E64E-8124-CC24E1D1874E}" destId="{617E3171-B11D-6B4E-9361-AE995D03D69F}" srcOrd="0" destOrd="0" presId="urn:microsoft.com/office/officeart/2008/layout/LinedList"/>
    <dgm:cxn modelId="{C14F98B0-F1B9-4D4B-9E3D-D477AFB75A3A}" type="presParOf" srcId="{36FACD5F-43A1-E64E-8124-CC24E1D1874E}" destId="{E80A573D-10C8-4641-A371-72B64FADE9FA}" srcOrd="1" destOrd="0" presId="urn:microsoft.com/office/officeart/2008/layout/LinedList"/>
    <dgm:cxn modelId="{E9D3CDEA-C473-4E4C-AFA6-1754E078A0D3}" type="presParOf" srcId="{E80A573D-10C8-4641-A371-72B64FADE9FA}" destId="{2BE985F4-CB13-9343-8DAB-F90976F1A29F}" srcOrd="0" destOrd="0" presId="urn:microsoft.com/office/officeart/2008/layout/LinedList"/>
    <dgm:cxn modelId="{927563B9-D698-5D45-BE34-6C578213F947}" type="presParOf" srcId="{E80A573D-10C8-4641-A371-72B64FADE9FA}" destId="{3FCB0D7F-AD99-5246-99FB-4B6F0B1B7208}" srcOrd="1" destOrd="0" presId="urn:microsoft.com/office/officeart/2008/layout/LinedList"/>
    <dgm:cxn modelId="{0A155213-EA7D-494C-9D92-6C3B9A74AD49}" type="presParOf" srcId="{3FCB0D7F-AD99-5246-99FB-4B6F0B1B7208}" destId="{9644C66B-737D-0547-B84B-27304B36CC66}" srcOrd="0" destOrd="0" presId="urn:microsoft.com/office/officeart/2008/layout/LinedList"/>
    <dgm:cxn modelId="{836F38C8-5420-2D4F-8246-0B49F2602954}" type="presParOf" srcId="{3FCB0D7F-AD99-5246-99FB-4B6F0B1B7208}" destId="{27891A5C-1492-8145-96AB-6BDABBF4BF82}" srcOrd="1" destOrd="0" presId="urn:microsoft.com/office/officeart/2008/layout/LinedList"/>
    <dgm:cxn modelId="{EBB5011D-554C-8743-9FF2-5E4C58801AC6}" type="presParOf" srcId="{3FCB0D7F-AD99-5246-99FB-4B6F0B1B7208}" destId="{4F69F517-898E-0648-9F76-FC284E198769}" srcOrd="2" destOrd="0" presId="urn:microsoft.com/office/officeart/2008/layout/LinedList"/>
    <dgm:cxn modelId="{EAB10246-4736-F545-B707-DE8146DA2385}" type="presParOf" srcId="{E80A573D-10C8-4641-A371-72B64FADE9FA}" destId="{7AFA3DA0-C251-0247-B675-0E135ECF3589}" srcOrd="2" destOrd="0" presId="urn:microsoft.com/office/officeart/2008/layout/LinedList"/>
    <dgm:cxn modelId="{E286F146-C155-C140-84C7-53E9E574DD2A}" type="presParOf" srcId="{E80A573D-10C8-4641-A371-72B64FADE9FA}" destId="{1981C427-ADBF-F345-8DBF-D1AE8B5CB239}" srcOrd="3" destOrd="0" presId="urn:microsoft.com/office/officeart/2008/layout/LinedList"/>
    <dgm:cxn modelId="{094B6557-7491-B14B-BE50-19F72D25D791}" type="presParOf" srcId="{994FCF01-0500-5B47-913F-71C5710BFB7B}" destId="{844E1719-D30F-D04E-A4B0-352FEAAB94C9}" srcOrd="2" destOrd="0" presId="urn:microsoft.com/office/officeart/2008/layout/LinedList"/>
    <dgm:cxn modelId="{165F4428-E2B0-0742-8805-1364E5113A51}" type="presParOf" srcId="{994FCF01-0500-5B47-913F-71C5710BFB7B}" destId="{CF46D252-22FD-E740-960A-5F09AC4EB610}" srcOrd="3" destOrd="0" presId="urn:microsoft.com/office/officeart/2008/layout/LinedList"/>
    <dgm:cxn modelId="{3664AB7A-0E82-BF43-9290-426138A90390}" type="presParOf" srcId="{CF46D252-22FD-E740-960A-5F09AC4EB610}" destId="{C8356990-FEC9-1C4B-BA5A-4965F724385B}" srcOrd="0" destOrd="0" presId="urn:microsoft.com/office/officeart/2008/layout/LinedList"/>
    <dgm:cxn modelId="{3004C988-C4DE-6C4A-BA9D-BAE787F4451A}" type="presParOf" srcId="{CF46D252-22FD-E740-960A-5F09AC4EB610}" destId="{918302E5-A419-F545-98D5-A134B00B40FA}" srcOrd="1" destOrd="0" presId="urn:microsoft.com/office/officeart/2008/layout/LinedList"/>
    <dgm:cxn modelId="{397D0F4F-82D9-EF4F-90DD-96C6FF469513}" type="presParOf" srcId="{918302E5-A419-F545-98D5-A134B00B40FA}" destId="{2E5E58EF-F250-2545-A9B1-987CB4427519}" srcOrd="0" destOrd="0" presId="urn:microsoft.com/office/officeart/2008/layout/LinedList"/>
    <dgm:cxn modelId="{425C86D5-8655-E443-B454-18B217FB030C}" type="presParOf" srcId="{918302E5-A419-F545-98D5-A134B00B40FA}" destId="{D3E0DD97-C2FB-2F40-9905-F62DCF1517DC}" srcOrd="1" destOrd="0" presId="urn:microsoft.com/office/officeart/2008/layout/LinedList"/>
    <dgm:cxn modelId="{C4B82CB7-4696-8441-B234-E113AA61FCF2}" type="presParOf" srcId="{D3E0DD97-C2FB-2F40-9905-F62DCF1517DC}" destId="{CBB6E2D7-CDB5-D84E-AD7B-0333129A28FE}" srcOrd="0" destOrd="0" presId="urn:microsoft.com/office/officeart/2008/layout/LinedList"/>
    <dgm:cxn modelId="{5FC73677-B675-0E47-A1DD-DE70222EF1E5}" type="presParOf" srcId="{D3E0DD97-C2FB-2F40-9905-F62DCF1517DC}" destId="{635CD83B-1D4C-F840-9ED7-6DD00AFF312E}" srcOrd="1" destOrd="0" presId="urn:microsoft.com/office/officeart/2008/layout/LinedList"/>
    <dgm:cxn modelId="{FA4CA8FF-890A-7C4C-B537-6BCD44701354}" type="presParOf" srcId="{D3E0DD97-C2FB-2F40-9905-F62DCF1517DC}" destId="{F592B4F8-4063-FD4B-A500-54245CE2E94A}" srcOrd="2" destOrd="0" presId="urn:microsoft.com/office/officeart/2008/layout/LinedList"/>
    <dgm:cxn modelId="{51456D28-E51E-EB4F-B65C-59311BB5EC1E}" type="presParOf" srcId="{918302E5-A419-F545-98D5-A134B00B40FA}" destId="{7E908C95-13D2-7441-9D88-B5267A3100A9}" srcOrd="2" destOrd="0" presId="urn:microsoft.com/office/officeart/2008/layout/LinedList"/>
    <dgm:cxn modelId="{D36A2B96-EFE4-F749-9AED-75D3A460882B}" type="presParOf" srcId="{918302E5-A419-F545-98D5-A134B00B40FA}" destId="{E498E9CE-2DCA-3341-A557-A08BB96CB663}" srcOrd="3" destOrd="0" presId="urn:microsoft.com/office/officeart/2008/layout/LinedList"/>
    <dgm:cxn modelId="{CC739ABF-32A7-A441-828C-44A29C0F062E}" type="presParOf" srcId="{994FCF01-0500-5B47-913F-71C5710BFB7B}" destId="{644A742E-ED38-B449-974E-D1086A2F1801}" srcOrd="4" destOrd="0" presId="urn:microsoft.com/office/officeart/2008/layout/LinedList"/>
    <dgm:cxn modelId="{2EA2028F-F6A2-F24E-858F-E64162F007FF}" type="presParOf" srcId="{994FCF01-0500-5B47-913F-71C5710BFB7B}" destId="{F69D5E79-1925-AB43-9069-545B1B098956}" srcOrd="5" destOrd="0" presId="urn:microsoft.com/office/officeart/2008/layout/LinedList"/>
    <dgm:cxn modelId="{FF482F07-2A28-C940-B0FE-AE359848AEA7}" type="presParOf" srcId="{F69D5E79-1925-AB43-9069-545B1B098956}" destId="{839681C6-7A9A-5949-8D59-1224463326CA}" srcOrd="0" destOrd="0" presId="urn:microsoft.com/office/officeart/2008/layout/LinedList"/>
    <dgm:cxn modelId="{9E64B8A9-4C84-3447-A386-2F32469CC240}" type="presParOf" srcId="{F69D5E79-1925-AB43-9069-545B1B098956}" destId="{CEA3640E-F7E6-6142-9F52-CFC52BDEAB41}" srcOrd="1" destOrd="0" presId="urn:microsoft.com/office/officeart/2008/layout/LinedList"/>
    <dgm:cxn modelId="{537CBA7E-6A47-4047-BF11-409EE46C86FA}" type="presParOf" srcId="{CEA3640E-F7E6-6142-9F52-CFC52BDEAB41}" destId="{08DD51D8-7C8C-A542-AEC7-AF5941E78F69}" srcOrd="0" destOrd="0" presId="urn:microsoft.com/office/officeart/2008/layout/LinedList"/>
    <dgm:cxn modelId="{86DC81F9-CE9F-B243-8FA7-244ACF857035}" type="presParOf" srcId="{CEA3640E-F7E6-6142-9F52-CFC52BDEAB41}" destId="{D64C7C80-8BA7-3149-B484-77AAEB2EB0A6}" srcOrd="1" destOrd="0" presId="urn:microsoft.com/office/officeart/2008/layout/LinedList"/>
    <dgm:cxn modelId="{BEC32C66-F60B-CF43-B500-B9F43E41DFB4}" type="presParOf" srcId="{D64C7C80-8BA7-3149-B484-77AAEB2EB0A6}" destId="{0EBF2C89-E9AC-3045-91BD-F9CB70329E4A}" srcOrd="0" destOrd="0" presId="urn:microsoft.com/office/officeart/2008/layout/LinedList"/>
    <dgm:cxn modelId="{363882B2-310B-4641-9BE2-5A266C132913}" type="presParOf" srcId="{D64C7C80-8BA7-3149-B484-77AAEB2EB0A6}" destId="{2E4B1FA8-5B24-6346-81AB-696C780EBF6A}" srcOrd="1" destOrd="0" presId="urn:microsoft.com/office/officeart/2008/layout/LinedList"/>
    <dgm:cxn modelId="{A05CA7DF-8133-5141-A463-0FC5C4718F09}" type="presParOf" srcId="{D64C7C80-8BA7-3149-B484-77AAEB2EB0A6}" destId="{661FEA06-1FD1-D54B-AC92-E91B77432733}" srcOrd="2" destOrd="0" presId="urn:microsoft.com/office/officeart/2008/layout/LinedList"/>
    <dgm:cxn modelId="{CBA87227-15C6-754C-833C-B78E2190F9D1}" type="presParOf" srcId="{CEA3640E-F7E6-6142-9F52-CFC52BDEAB41}" destId="{14886359-58BD-C54C-A569-EA1537599942}" srcOrd="2" destOrd="0" presId="urn:microsoft.com/office/officeart/2008/layout/LinedList"/>
    <dgm:cxn modelId="{DC17EA2F-D702-4849-8B8A-08F09AD2C078}" type="presParOf" srcId="{CEA3640E-F7E6-6142-9F52-CFC52BDEAB41}" destId="{90B02F8A-35D9-FA42-A7D7-5FC58AA222D0}" srcOrd="3" destOrd="0" presId="urn:microsoft.com/office/officeart/2008/layout/LinedList"/>
    <dgm:cxn modelId="{E67B6E87-BBD7-7142-A88F-E015DC4E8EA5}" type="presParOf" srcId="{994FCF01-0500-5B47-913F-71C5710BFB7B}" destId="{DB8FA427-603F-9742-AC8D-A2C91DC6A870}" srcOrd="6" destOrd="0" presId="urn:microsoft.com/office/officeart/2008/layout/LinedList"/>
    <dgm:cxn modelId="{D7B0AC8D-3A1A-2243-BBC3-DD57DEB047C7}" type="presParOf" srcId="{994FCF01-0500-5B47-913F-71C5710BFB7B}" destId="{A8D21522-35F0-5F49-9349-31E88FD593D7}" srcOrd="7" destOrd="0" presId="urn:microsoft.com/office/officeart/2008/layout/LinedList"/>
    <dgm:cxn modelId="{AA6EE465-95B1-7F46-88D1-64FD480A98A4}" type="presParOf" srcId="{A8D21522-35F0-5F49-9349-31E88FD593D7}" destId="{867062AA-B7D4-8546-B384-51F601EF9624}" srcOrd="0" destOrd="0" presId="urn:microsoft.com/office/officeart/2008/layout/LinedList"/>
    <dgm:cxn modelId="{66D2E3B0-E7D6-BE4D-9B60-0E56C6FF4544}" type="presParOf" srcId="{A8D21522-35F0-5F49-9349-31E88FD593D7}" destId="{1074BAF0-6890-A140-A9A4-C71C01B48BF9}" srcOrd="1" destOrd="0" presId="urn:microsoft.com/office/officeart/2008/layout/LinedList"/>
    <dgm:cxn modelId="{2021D8EE-4E1F-BC4A-8C82-B2DE880F462F}" type="presParOf" srcId="{1074BAF0-6890-A140-A9A4-C71C01B48BF9}" destId="{B877761A-CA15-EC49-9DE7-D061AEDB0185}" srcOrd="0" destOrd="0" presId="urn:microsoft.com/office/officeart/2008/layout/LinedList"/>
    <dgm:cxn modelId="{F891B7B3-6373-394F-A8E0-51524AF63E91}" type="presParOf" srcId="{1074BAF0-6890-A140-A9A4-C71C01B48BF9}" destId="{B5448463-E9B2-EC43-9558-3AAB3A3B98A7}" srcOrd="1" destOrd="0" presId="urn:microsoft.com/office/officeart/2008/layout/LinedList"/>
    <dgm:cxn modelId="{BE842760-3EF5-0A48-9D64-7373BB5DFDFF}" type="presParOf" srcId="{B5448463-E9B2-EC43-9558-3AAB3A3B98A7}" destId="{A8E48DF7-F5F2-5048-87D5-A798B0AE85A9}" srcOrd="0" destOrd="0" presId="urn:microsoft.com/office/officeart/2008/layout/LinedList"/>
    <dgm:cxn modelId="{FF580FD0-0D2F-C642-94E1-DE3A84D7F76C}" type="presParOf" srcId="{B5448463-E9B2-EC43-9558-3AAB3A3B98A7}" destId="{47888C2E-B591-B648-ACC0-8438DE6BF4A9}" srcOrd="1" destOrd="0" presId="urn:microsoft.com/office/officeart/2008/layout/LinedList"/>
    <dgm:cxn modelId="{8FB862C3-CBDF-6746-A6FB-2A974BC85352}" type="presParOf" srcId="{B5448463-E9B2-EC43-9558-3AAB3A3B98A7}" destId="{EC3B764E-AB35-7748-B702-025C8FA9A09C}" srcOrd="2" destOrd="0" presId="urn:microsoft.com/office/officeart/2008/layout/LinedList"/>
    <dgm:cxn modelId="{60CCA60A-C49F-6D4B-B6EA-1A36D2E6827F}" type="presParOf" srcId="{1074BAF0-6890-A140-A9A4-C71C01B48BF9}" destId="{53C63106-FF72-3D4D-96AF-349C0335395B}" srcOrd="2" destOrd="0" presId="urn:microsoft.com/office/officeart/2008/layout/LinedList"/>
    <dgm:cxn modelId="{DE0A818D-062A-C94E-BB01-4700FA0ECBBF}" type="presParOf" srcId="{1074BAF0-6890-A140-A9A4-C71C01B48BF9}" destId="{0A480053-BB5C-BE40-9725-2ADFBE0C77E1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6AFCDF-988D-BB4D-BEF8-FBBC9F1FA8E3}" type="doc">
      <dgm:prSet loTypeId="urn:microsoft.com/office/officeart/2005/8/layout/matrix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03E84F03-3D82-8547-A958-048A94488A2B}">
      <dgm:prSet phldrT="[Text]" custT="1"/>
      <dgm:spPr>
        <a:noFill/>
        <a:ln>
          <a:solidFill>
            <a:srgbClr val="FFFFFF"/>
          </a:solidFill>
        </a:ln>
        <a:effectLst/>
      </dgm:spPr>
      <dgm:t>
        <a:bodyPr/>
        <a:lstStyle/>
        <a:p>
          <a:endParaRPr lang="de-DE" sz="1300" dirty="0" smtClean="0"/>
        </a:p>
        <a:p>
          <a:r>
            <a:rPr lang="de-DE" sz="1200" dirty="0" smtClean="0">
              <a:latin typeface="Consolas"/>
              <a:cs typeface="Consolas"/>
            </a:rPr>
            <a:t>ENGAGEMENT	</a:t>
          </a:r>
          <a:endParaRPr lang="de-DE" sz="1200" dirty="0">
            <a:latin typeface="Consolas"/>
            <a:cs typeface="Consolas"/>
          </a:endParaRPr>
        </a:p>
      </dgm:t>
    </dgm:pt>
    <dgm:pt modelId="{51EC4301-100A-2640-9EEE-E1A9C62CD4F2}" type="parTrans" cxnId="{91AA1AAD-55F7-EC46-8AC9-3654B2D59C54}">
      <dgm:prSet/>
      <dgm:spPr/>
      <dgm:t>
        <a:bodyPr/>
        <a:lstStyle/>
        <a:p>
          <a:endParaRPr lang="de-DE"/>
        </a:p>
      </dgm:t>
    </dgm:pt>
    <dgm:pt modelId="{448E561B-1712-2045-B9FF-783F205B9A37}" type="sibTrans" cxnId="{91AA1AAD-55F7-EC46-8AC9-3654B2D59C54}">
      <dgm:prSet/>
      <dgm:spPr/>
      <dgm:t>
        <a:bodyPr/>
        <a:lstStyle/>
        <a:p>
          <a:endParaRPr lang="de-DE"/>
        </a:p>
      </dgm:t>
    </dgm:pt>
    <dgm:pt modelId="{39B166F6-2C0F-DF4C-99A3-D91B0C668DCE}">
      <dgm:prSet phldrT="[Text]" custT="1"/>
      <dgm:spPr>
        <a:noFill/>
        <a:ln>
          <a:solidFill>
            <a:srgbClr val="FFFFFF"/>
          </a:solidFill>
        </a:ln>
        <a:effectLst/>
      </dgm:spPr>
      <dgm:t>
        <a:bodyPr/>
        <a:lstStyle/>
        <a:p>
          <a:r>
            <a:rPr lang="de-DE" sz="1200" dirty="0" smtClean="0">
              <a:latin typeface="Consolas"/>
              <a:cs typeface="Consolas"/>
            </a:rPr>
            <a:t>KNOWLEDGE/</a:t>
          </a:r>
        </a:p>
        <a:p>
          <a:r>
            <a:rPr lang="de-DE" sz="1200" dirty="0" smtClean="0">
              <a:latin typeface="Consolas"/>
              <a:cs typeface="Consolas"/>
            </a:rPr>
            <a:t>LEARNING</a:t>
          </a:r>
          <a:endParaRPr lang="de-DE" sz="1200" dirty="0">
            <a:latin typeface="Consolas"/>
            <a:cs typeface="Consolas"/>
          </a:endParaRPr>
        </a:p>
      </dgm:t>
    </dgm:pt>
    <dgm:pt modelId="{5A17688A-96BE-254D-8DE9-957334759014}" type="parTrans" cxnId="{00589583-B9C6-994B-A057-B371AA1F85FC}">
      <dgm:prSet/>
      <dgm:spPr/>
      <dgm:t>
        <a:bodyPr/>
        <a:lstStyle/>
        <a:p>
          <a:endParaRPr lang="de-DE"/>
        </a:p>
      </dgm:t>
    </dgm:pt>
    <dgm:pt modelId="{486651F7-49BE-8947-BC47-6EFCDCA9C28B}" type="sibTrans" cxnId="{00589583-B9C6-994B-A057-B371AA1F85FC}">
      <dgm:prSet/>
      <dgm:spPr/>
      <dgm:t>
        <a:bodyPr/>
        <a:lstStyle/>
        <a:p>
          <a:endParaRPr lang="de-DE"/>
        </a:p>
      </dgm:t>
    </dgm:pt>
    <dgm:pt modelId="{D03AFF22-2C39-E74C-B02E-6C233DEB6AC4}">
      <dgm:prSet phldrT="[Text]" custT="1"/>
      <dgm:spPr>
        <a:noFill/>
        <a:ln>
          <a:solidFill>
            <a:srgbClr val="FFFFFF"/>
          </a:solidFill>
        </a:ln>
        <a:effectLst/>
      </dgm:spPr>
      <dgm:t>
        <a:bodyPr/>
        <a:lstStyle/>
        <a:p>
          <a:r>
            <a:rPr lang="de-DE" sz="1200" dirty="0" smtClean="0">
              <a:latin typeface="Consolas"/>
              <a:cs typeface="Consolas"/>
            </a:rPr>
            <a:t>MEANINGFUL</a:t>
          </a:r>
        </a:p>
        <a:p>
          <a:r>
            <a:rPr lang="de-DE" sz="1200" dirty="0" smtClean="0">
              <a:latin typeface="Consolas"/>
              <a:cs typeface="Consolas"/>
            </a:rPr>
            <a:t>EXPERIENCE</a:t>
          </a:r>
          <a:endParaRPr lang="de-DE" sz="1200" dirty="0">
            <a:latin typeface="Consolas"/>
            <a:cs typeface="Consolas"/>
          </a:endParaRPr>
        </a:p>
      </dgm:t>
    </dgm:pt>
    <dgm:pt modelId="{B067C4CD-AB6C-DF4E-8F81-7B744AE24B41}" type="parTrans" cxnId="{AC1BCE82-C7F2-704D-B0B7-0FAFAE7E1B57}">
      <dgm:prSet/>
      <dgm:spPr/>
      <dgm:t>
        <a:bodyPr/>
        <a:lstStyle/>
        <a:p>
          <a:endParaRPr lang="de-DE"/>
        </a:p>
      </dgm:t>
    </dgm:pt>
    <dgm:pt modelId="{2A2CBCD3-6A22-8549-AA7C-198E7307A8CE}" type="sibTrans" cxnId="{AC1BCE82-C7F2-704D-B0B7-0FAFAE7E1B57}">
      <dgm:prSet/>
      <dgm:spPr/>
      <dgm:t>
        <a:bodyPr/>
        <a:lstStyle/>
        <a:p>
          <a:endParaRPr lang="de-DE"/>
        </a:p>
      </dgm:t>
    </dgm:pt>
    <dgm:pt modelId="{EA19C27F-8D2A-104A-BEFA-57876807A147}">
      <dgm:prSet phldrT="[Text]" custT="1"/>
      <dgm:spPr>
        <a:noFill/>
        <a:ln>
          <a:solidFill>
            <a:schemeClr val="bg1"/>
          </a:solidFill>
        </a:ln>
        <a:effectLst/>
      </dgm:spPr>
      <dgm:t>
        <a:bodyPr/>
        <a:lstStyle/>
        <a:p>
          <a:r>
            <a:rPr lang="de-DE" sz="1200" dirty="0" smtClean="0">
              <a:latin typeface="Consolas"/>
              <a:cs typeface="Consolas"/>
            </a:rPr>
            <a:t>EMOTIONAL</a:t>
          </a:r>
        </a:p>
        <a:p>
          <a:r>
            <a:rPr lang="de-DE" sz="1200" dirty="0" smtClean="0">
              <a:latin typeface="Consolas"/>
              <a:cs typeface="Consolas"/>
            </a:rPr>
            <a:t>CONNECTION</a:t>
          </a:r>
          <a:endParaRPr lang="de-DE" sz="1200" dirty="0">
            <a:latin typeface="Consolas"/>
            <a:cs typeface="Consolas"/>
          </a:endParaRPr>
        </a:p>
      </dgm:t>
    </dgm:pt>
    <dgm:pt modelId="{361118B7-BA0B-5F4F-AD71-BBA8442099BC}" type="parTrans" cxnId="{C8FFD4A1-F191-0547-A17F-DCDC4C56338B}">
      <dgm:prSet/>
      <dgm:spPr/>
      <dgm:t>
        <a:bodyPr/>
        <a:lstStyle/>
        <a:p>
          <a:endParaRPr lang="de-DE"/>
        </a:p>
      </dgm:t>
    </dgm:pt>
    <dgm:pt modelId="{5DDB87D7-821E-1648-9DD0-97E514820AE8}" type="sibTrans" cxnId="{C8FFD4A1-F191-0547-A17F-DCDC4C56338B}">
      <dgm:prSet/>
      <dgm:spPr/>
      <dgm:t>
        <a:bodyPr/>
        <a:lstStyle/>
        <a:p>
          <a:endParaRPr lang="de-DE"/>
        </a:p>
      </dgm:t>
    </dgm:pt>
    <dgm:pt modelId="{348F6B82-64A5-B64E-B787-0341A41591C7}" type="pres">
      <dgm:prSet presAssocID="{D16AFCDF-988D-BB4D-BEF8-FBBC9F1FA8E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B95B567-050B-6E48-A9D1-8405C25AF416}" type="pres">
      <dgm:prSet presAssocID="{D16AFCDF-988D-BB4D-BEF8-FBBC9F1FA8E3}" presName="diamond" presStyleLbl="bgShp" presStyleIdx="0" presStyleCnt="1"/>
      <dgm:spPr>
        <a:solidFill>
          <a:srgbClr val="8BB1CB">
            <a:alpha val="50000"/>
          </a:srgbClr>
        </a:solidFill>
      </dgm:spPr>
      <dgm:t>
        <a:bodyPr/>
        <a:lstStyle/>
        <a:p>
          <a:endParaRPr lang="de-DE"/>
        </a:p>
      </dgm:t>
    </dgm:pt>
    <dgm:pt modelId="{A2758899-0CDA-9041-91B4-963640C439AB}" type="pres">
      <dgm:prSet presAssocID="{D16AFCDF-988D-BB4D-BEF8-FBBC9F1FA8E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2E319A0-C0A6-BF42-9914-6A8FC39DB9C1}" type="pres">
      <dgm:prSet presAssocID="{D16AFCDF-988D-BB4D-BEF8-FBBC9F1FA8E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04F4A47-8C3B-1E41-8708-57FA3B86B7EF}" type="pres">
      <dgm:prSet presAssocID="{D16AFCDF-988D-BB4D-BEF8-FBBC9F1FA8E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994A5F3-920D-4843-AAA0-AA4804E7C496}" type="pres">
      <dgm:prSet presAssocID="{D16AFCDF-988D-BB4D-BEF8-FBBC9F1FA8E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1AA1AAD-55F7-EC46-8AC9-3654B2D59C54}" srcId="{D16AFCDF-988D-BB4D-BEF8-FBBC9F1FA8E3}" destId="{03E84F03-3D82-8547-A958-048A94488A2B}" srcOrd="0" destOrd="0" parTransId="{51EC4301-100A-2640-9EEE-E1A9C62CD4F2}" sibTransId="{448E561B-1712-2045-B9FF-783F205B9A37}"/>
    <dgm:cxn modelId="{6B55F24F-EE83-C64A-9699-EA222CA091F9}" type="presOf" srcId="{03E84F03-3D82-8547-A958-048A94488A2B}" destId="{A2758899-0CDA-9041-91B4-963640C439AB}" srcOrd="0" destOrd="0" presId="urn:microsoft.com/office/officeart/2005/8/layout/matrix3"/>
    <dgm:cxn modelId="{B0D8F469-9462-124E-86A0-0C2ACC9B3450}" type="presOf" srcId="{EA19C27F-8D2A-104A-BEFA-57876807A147}" destId="{3994A5F3-920D-4843-AAA0-AA4804E7C496}" srcOrd="0" destOrd="0" presId="urn:microsoft.com/office/officeart/2005/8/layout/matrix3"/>
    <dgm:cxn modelId="{DB1E4E15-2462-7F48-B544-1D88AF994A37}" type="presOf" srcId="{39B166F6-2C0F-DF4C-99A3-D91B0C668DCE}" destId="{12E319A0-C0A6-BF42-9914-6A8FC39DB9C1}" srcOrd="0" destOrd="0" presId="urn:microsoft.com/office/officeart/2005/8/layout/matrix3"/>
    <dgm:cxn modelId="{D07EF187-E5CC-1D40-91B6-4E2C6FA8853F}" type="presOf" srcId="{D03AFF22-2C39-E74C-B02E-6C233DEB6AC4}" destId="{B04F4A47-8C3B-1E41-8708-57FA3B86B7EF}" srcOrd="0" destOrd="0" presId="urn:microsoft.com/office/officeart/2005/8/layout/matrix3"/>
    <dgm:cxn modelId="{00589583-B9C6-994B-A057-B371AA1F85FC}" srcId="{D16AFCDF-988D-BB4D-BEF8-FBBC9F1FA8E3}" destId="{39B166F6-2C0F-DF4C-99A3-D91B0C668DCE}" srcOrd="1" destOrd="0" parTransId="{5A17688A-96BE-254D-8DE9-957334759014}" sibTransId="{486651F7-49BE-8947-BC47-6EFCDCA9C28B}"/>
    <dgm:cxn modelId="{C8FFD4A1-F191-0547-A17F-DCDC4C56338B}" srcId="{D16AFCDF-988D-BB4D-BEF8-FBBC9F1FA8E3}" destId="{EA19C27F-8D2A-104A-BEFA-57876807A147}" srcOrd="3" destOrd="0" parTransId="{361118B7-BA0B-5F4F-AD71-BBA8442099BC}" sibTransId="{5DDB87D7-821E-1648-9DD0-97E514820AE8}"/>
    <dgm:cxn modelId="{7B38D4D2-945E-E847-AA67-299A122ECFAB}" type="presOf" srcId="{D16AFCDF-988D-BB4D-BEF8-FBBC9F1FA8E3}" destId="{348F6B82-64A5-B64E-B787-0341A41591C7}" srcOrd="0" destOrd="0" presId="urn:microsoft.com/office/officeart/2005/8/layout/matrix3"/>
    <dgm:cxn modelId="{AC1BCE82-C7F2-704D-B0B7-0FAFAE7E1B57}" srcId="{D16AFCDF-988D-BB4D-BEF8-FBBC9F1FA8E3}" destId="{D03AFF22-2C39-E74C-B02E-6C233DEB6AC4}" srcOrd="2" destOrd="0" parTransId="{B067C4CD-AB6C-DF4E-8F81-7B744AE24B41}" sibTransId="{2A2CBCD3-6A22-8549-AA7C-198E7307A8CE}"/>
    <dgm:cxn modelId="{0DCB27B3-EC16-7F4E-9D58-56E46F0D74E3}" type="presParOf" srcId="{348F6B82-64A5-B64E-B787-0341A41591C7}" destId="{8B95B567-050B-6E48-A9D1-8405C25AF416}" srcOrd="0" destOrd="0" presId="urn:microsoft.com/office/officeart/2005/8/layout/matrix3"/>
    <dgm:cxn modelId="{4842615D-7ECC-1545-BE47-210991687416}" type="presParOf" srcId="{348F6B82-64A5-B64E-B787-0341A41591C7}" destId="{A2758899-0CDA-9041-91B4-963640C439AB}" srcOrd="1" destOrd="0" presId="urn:microsoft.com/office/officeart/2005/8/layout/matrix3"/>
    <dgm:cxn modelId="{E59802F2-DB63-0044-9A31-7EEB2E6A566A}" type="presParOf" srcId="{348F6B82-64A5-B64E-B787-0341A41591C7}" destId="{12E319A0-C0A6-BF42-9914-6A8FC39DB9C1}" srcOrd="2" destOrd="0" presId="urn:microsoft.com/office/officeart/2005/8/layout/matrix3"/>
    <dgm:cxn modelId="{D8ED9051-FA97-AF4F-88CA-829F20BF3B28}" type="presParOf" srcId="{348F6B82-64A5-B64E-B787-0341A41591C7}" destId="{B04F4A47-8C3B-1E41-8708-57FA3B86B7EF}" srcOrd="3" destOrd="0" presId="urn:microsoft.com/office/officeart/2005/8/layout/matrix3"/>
    <dgm:cxn modelId="{42890A69-45EB-FF41-AAC1-AEEA41C62D33}" type="presParOf" srcId="{348F6B82-64A5-B64E-B787-0341A41591C7}" destId="{3994A5F3-920D-4843-AAA0-AA4804E7C49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3B6DEF-B1E0-7240-B788-57C03D071630}" type="doc">
      <dgm:prSet loTypeId="urn:microsoft.com/office/officeart/2008/layout/VerticalCurvedList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B6053769-292B-7D46-80FF-CCA31901C918}">
      <dgm:prSet phldrT="[Text]" custT="1"/>
      <dgm:spPr>
        <a:solidFill>
          <a:srgbClr val="8BB1CB">
            <a:alpha val="55000"/>
          </a:srgbClr>
        </a:solidFill>
        <a:effectLst/>
      </dgm:spPr>
      <dgm:t>
        <a:bodyPr/>
        <a:lstStyle/>
        <a:p>
          <a:r>
            <a:rPr lang="de-DE" sz="2400" dirty="0" smtClean="0">
              <a:latin typeface="Consolas"/>
              <a:cs typeface="Consolas"/>
            </a:rPr>
            <a:t>Sample Size = 178</a:t>
          </a:r>
          <a:endParaRPr lang="de-DE" sz="2400" dirty="0">
            <a:latin typeface="Consolas"/>
            <a:cs typeface="Consolas"/>
          </a:endParaRPr>
        </a:p>
      </dgm:t>
    </dgm:pt>
    <dgm:pt modelId="{8203C788-4F3C-E04E-80C0-883D103565E2}" type="parTrans" cxnId="{6480A3A0-134E-D34D-BC56-0CACB17C034D}">
      <dgm:prSet/>
      <dgm:spPr/>
      <dgm:t>
        <a:bodyPr/>
        <a:lstStyle/>
        <a:p>
          <a:endParaRPr lang="de-DE"/>
        </a:p>
      </dgm:t>
    </dgm:pt>
    <dgm:pt modelId="{D2C98EA3-6E42-9E4F-9DB2-15D612FADF72}" type="sibTrans" cxnId="{6480A3A0-134E-D34D-BC56-0CACB17C034D}">
      <dgm:prSet/>
      <dgm:spPr>
        <a:ln>
          <a:solidFill>
            <a:srgbClr val="8BB1CB"/>
          </a:solidFill>
        </a:ln>
      </dgm:spPr>
      <dgm:t>
        <a:bodyPr/>
        <a:lstStyle/>
        <a:p>
          <a:endParaRPr lang="de-DE"/>
        </a:p>
      </dgm:t>
    </dgm:pt>
    <dgm:pt modelId="{F2FE7928-9A18-6F4C-93C1-C66C955A446A}">
      <dgm:prSet phldrT="[Text]" custT="1"/>
      <dgm:spPr>
        <a:solidFill>
          <a:srgbClr val="8BB1CB">
            <a:alpha val="55000"/>
          </a:srgbClr>
        </a:solidFill>
        <a:effectLst/>
      </dgm:spPr>
      <dgm:t>
        <a:bodyPr/>
        <a:lstStyle/>
        <a:p>
          <a:r>
            <a:rPr lang="de-DE" sz="2400" dirty="0" err="1" smtClean="0">
              <a:latin typeface="Consolas"/>
              <a:cs typeface="Consolas"/>
            </a:rPr>
            <a:t>Reliability</a:t>
          </a:r>
          <a:r>
            <a:rPr lang="de-DE" sz="2400" dirty="0" smtClean="0">
              <a:latin typeface="Consolas"/>
              <a:cs typeface="Consolas"/>
            </a:rPr>
            <a:t> Test: </a:t>
          </a:r>
          <a:r>
            <a:rPr lang="de-DE" sz="2400" dirty="0" err="1" smtClean="0">
              <a:latin typeface="Consolas"/>
              <a:cs typeface="Consolas"/>
            </a:rPr>
            <a:t>Cronbach´s</a:t>
          </a:r>
          <a:r>
            <a:rPr lang="de-DE" sz="2400" dirty="0" smtClean="0">
              <a:latin typeface="Consolas"/>
              <a:cs typeface="Consolas"/>
            </a:rPr>
            <a:t> Alpha</a:t>
          </a:r>
          <a:br>
            <a:rPr lang="de-DE" sz="2400" dirty="0" smtClean="0">
              <a:latin typeface="Consolas"/>
              <a:cs typeface="Consolas"/>
            </a:rPr>
          </a:br>
          <a:r>
            <a:rPr lang="de-DE" sz="2400" dirty="0" smtClean="0">
              <a:latin typeface="Consolas"/>
              <a:cs typeface="Consolas"/>
            </a:rPr>
            <a:t>&gt; 0.7 </a:t>
          </a:r>
          <a:r>
            <a:rPr lang="de-DE" sz="2400" dirty="0" err="1" smtClean="0">
              <a:latin typeface="Consolas"/>
              <a:cs typeface="Consolas"/>
            </a:rPr>
            <a:t>required</a:t>
          </a:r>
          <a:r>
            <a:rPr lang="de-DE" sz="2400" dirty="0" smtClean="0">
              <a:latin typeface="Consolas"/>
              <a:cs typeface="Consolas"/>
            </a:rPr>
            <a:t> &amp; </a:t>
          </a:r>
          <a:r>
            <a:rPr lang="de-DE" sz="2400" dirty="0" err="1" smtClean="0">
              <a:latin typeface="Consolas"/>
              <a:cs typeface="Consolas"/>
            </a:rPr>
            <a:t>validated</a:t>
          </a:r>
          <a:r>
            <a:rPr lang="de-DE" sz="2400" dirty="0" smtClean="0">
              <a:latin typeface="Consolas"/>
              <a:cs typeface="Consolas"/>
            </a:rPr>
            <a:t> </a:t>
          </a:r>
          <a:endParaRPr lang="de-DE" sz="2400" dirty="0">
            <a:latin typeface="Consolas"/>
            <a:cs typeface="Consolas"/>
          </a:endParaRPr>
        </a:p>
      </dgm:t>
    </dgm:pt>
    <dgm:pt modelId="{53884EAF-8765-AB4F-8BA8-FC8B4CF2C05B}" type="parTrans" cxnId="{BD0C2133-73C1-3545-AB33-1136043B3B85}">
      <dgm:prSet/>
      <dgm:spPr/>
      <dgm:t>
        <a:bodyPr/>
        <a:lstStyle/>
        <a:p>
          <a:endParaRPr lang="de-DE"/>
        </a:p>
      </dgm:t>
    </dgm:pt>
    <dgm:pt modelId="{DEB5F8B8-EB65-A24D-89DD-0D501961E4BE}" type="sibTrans" cxnId="{BD0C2133-73C1-3545-AB33-1136043B3B85}">
      <dgm:prSet/>
      <dgm:spPr/>
      <dgm:t>
        <a:bodyPr/>
        <a:lstStyle/>
        <a:p>
          <a:endParaRPr lang="de-DE"/>
        </a:p>
      </dgm:t>
    </dgm:pt>
    <dgm:pt modelId="{55FD4D7A-7896-7144-BF9B-322F69EAE408}">
      <dgm:prSet phldrT="[Text]" custT="1"/>
      <dgm:spPr>
        <a:solidFill>
          <a:srgbClr val="8BB1CB">
            <a:alpha val="55000"/>
          </a:srgbClr>
        </a:solidFill>
        <a:effectLst/>
      </dgm:spPr>
      <dgm:t>
        <a:bodyPr/>
        <a:lstStyle/>
        <a:p>
          <a:pPr rtl="0"/>
          <a:r>
            <a:rPr lang="de-DE" sz="2400" dirty="0" smtClean="0">
              <a:latin typeface="Consolas"/>
              <a:cs typeface="Consolas"/>
            </a:rPr>
            <a:t>All </a:t>
          </a:r>
          <a:r>
            <a:rPr lang="de-DE" sz="2400" dirty="0" err="1" smtClean="0">
              <a:latin typeface="Consolas"/>
              <a:cs typeface="Consolas"/>
            </a:rPr>
            <a:t>results</a:t>
          </a:r>
          <a:r>
            <a:rPr lang="de-DE" sz="2400" dirty="0" smtClean="0">
              <a:latin typeface="Consolas"/>
              <a:cs typeface="Consolas"/>
            </a:rPr>
            <a:t> </a:t>
          </a:r>
          <a:r>
            <a:rPr lang="de-DE" sz="2400" dirty="0" err="1" smtClean="0">
              <a:latin typeface="Consolas"/>
              <a:cs typeface="Consolas"/>
            </a:rPr>
            <a:t>significance</a:t>
          </a:r>
          <a:r>
            <a:rPr lang="de-DE" sz="2400" dirty="0" smtClean="0">
              <a:latin typeface="Consolas"/>
              <a:cs typeface="Consolas"/>
            </a:rPr>
            <a:t> </a:t>
          </a:r>
          <a:r>
            <a:rPr lang="de-DE" sz="2400" dirty="0" err="1" smtClean="0">
              <a:latin typeface="Consolas"/>
              <a:cs typeface="Consolas"/>
            </a:rPr>
            <a:t>level</a:t>
          </a:r>
          <a:r>
            <a:rPr lang="de-DE" sz="2400" dirty="0" smtClean="0">
              <a:latin typeface="Consolas"/>
              <a:cs typeface="Consolas"/>
            </a:rPr>
            <a:t>: </a:t>
          </a:r>
          <a:br>
            <a:rPr lang="de-DE" sz="2400" dirty="0" smtClean="0">
              <a:latin typeface="Consolas"/>
              <a:cs typeface="Consolas"/>
            </a:rPr>
          </a:br>
          <a:r>
            <a:rPr lang="de-DE" sz="2400" dirty="0" smtClean="0">
              <a:latin typeface="Consolas"/>
              <a:cs typeface="Consolas"/>
            </a:rPr>
            <a:t>p &lt; 0.05 </a:t>
          </a:r>
          <a:r>
            <a:rPr lang="de-DE" sz="2400" dirty="0" err="1" smtClean="0">
              <a:latin typeface="Consolas"/>
              <a:cs typeface="Consolas"/>
            </a:rPr>
            <a:t>or</a:t>
          </a:r>
          <a:r>
            <a:rPr lang="de-DE" sz="2400" dirty="0" smtClean="0">
              <a:latin typeface="Consolas"/>
              <a:cs typeface="Consolas"/>
            </a:rPr>
            <a:t> p &lt; 0.01</a:t>
          </a:r>
          <a:endParaRPr lang="de-DE" sz="2400" dirty="0">
            <a:latin typeface="Consolas"/>
            <a:cs typeface="Consolas"/>
          </a:endParaRPr>
        </a:p>
      </dgm:t>
    </dgm:pt>
    <dgm:pt modelId="{0F5240BF-461E-A346-BDAD-079627B6D103}" type="parTrans" cxnId="{0E8EB534-EDF0-1243-882E-1D70D6134131}">
      <dgm:prSet/>
      <dgm:spPr/>
      <dgm:t>
        <a:bodyPr/>
        <a:lstStyle/>
        <a:p>
          <a:endParaRPr lang="de-DE"/>
        </a:p>
      </dgm:t>
    </dgm:pt>
    <dgm:pt modelId="{22E5A419-526E-8840-BD5D-CED70BFE8C7D}" type="sibTrans" cxnId="{0E8EB534-EDF0-1243-882E-1D70D6134131}">
      <dgm:prSet/>
      <dgm:spPr/>
      <dgm:t>
        <a:bodyPr/>
        <a:lstStyle/>
        <a:p>
          <a:endParaRPr lang="de-DE"/>
        </a:p>
      </dgm:t>
    </dgm:pt>
    <dgm:pt modelId="{D14546E5-F2CC-A544-8552-5AC0331C66B6}" type="pres">
      <dgm:prSet presAssocID="{4A3B6DEF-B1E0-7240-B788-57C03D07163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F33DE0FF-A55E-9F44-95AD-175CC2319DAE}" type="pres">
      <dgm:prSet presAssocID="{4A3B6DEF-B1E0-7240-B788-57C03D071630}" presName="Name1" presStyleCnt="0"/>
      <dgm:spPr/>
    </dgm:pt>
    <dgm:pt modelId="{877230C5-D898-AA47-9B0D-5737D6D76B61}" type="pres">
      <dgm:prSet presAssocID="{4A3B6DEF-B1E0-7240-B788-57C03D071630}" presName="cycle" presStyleCnt="0"/>
      <dgm:spPr/>
    </dgm:pt>
    <dgm:pt modelId="{E99B720D-260F-EA42-9E00-4B0FBC733DEF}" type="pres">
      <dgm:prSet presAssocID="{4A3B6DEF-B1E0-7240-B788-57C03D071630}" presName="srcNode" presStyleLbl="node1" presStyleIdx="0" presStyleCnt="3"/>
      <dgm:spPr/>
    </dgm:pt>
    <dgm:pt modelId="{82DD60B9-7041-494D-BD2A-A523722C801F}" type="pres">
      <dgm:prSet presAssocID="{4A3B6DEF-B1E0-7240-B788-57C03D071630}" presName="conn" presStyleLbl="parChTrans1D2" presStyleIdx="0" presStyleCnt="1" custScaleX="99856"/>
      <dgm:spPr/>
      <dgm:t>
        <a:bodyPr/>
        <a:lstStyle/>
        <a:p>
          <a:endParaRPr lang="de-DE"/>
        </a:p>
      </dgm:t>
    </dgm:pt>
    <dgm:pt modelId="{D6185F43-59FD-5343-9BED-ACE2533A0DA9}" type="pres">
      <dgm:prSet presAssocID="{4A3B6DEF-B1E0-7240-B788-57C03D071630}" presName="extraNode" presStyleLbl="node1" presStyleIdx="0" presStyleCnt="3"/>
      <dgm:spPr/>
    </dgm:pt>
    <dgm:pt modelId="{749A5764-C94B-454E-B93F-029623E08C7A}" type="pres">
      <dgm:prSet presAssocID="{4A3B6DEF-B1E0-7240-B788-57C03D071630}" presName="dstNode" presStyleLbl="node1" presStyleIdx="0" presStyleCnt="3"/>
      <dgm:spPr/>
    </dgm:pt>
    <dgm:pt modelId="{3909C02B-1677-EB48-B267-B1BFA42152BD}" type="pres">
      <dgm:prSet presAssocID="{B6053769-292B-7D46-80FF-CCA31901C91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17D67FC-705D-314B-9485-314576E7553B}" type="pres">
      <dgm:prSet presAssocID="{B6053769-292B-7D46-80FF-CCA31901C918}" presName="accent_1" presStyleCnt="0"/>
      <dgm:spPr/>
    </dgm:pt>
    <dgm:pt modelId="{FB38EF7B-2C51-4E41-8414-1A49A2A1C86A}" type="pres">
      <dgm:prSet presAssocID="{B6053769-292B-7D46-80FF-CCA31901C918}" presName="accentRepeatNode" presStyleLbl="solidFgAcc1" presStyleIdx="0" presStyleCnt="3"/>
      <dgm:spPr>
        <a:solidFill>
          <a:schemeClr val="lt1">
            <a:hueOff val="0"/>
            <a:satOff val="0"/>
            <a:lumOff val="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de-DE"/>
        </a:p>
      </dgm:t>
    </dgm:pt>
    <dgm:pt modelId="{05929E07-B95D-C54E-B7EB-D5EBF17BEE27}" type="pres">
      <dgm:prSet presAssocID="{F2FE7928-9A18-6F4C-93C1-C66C955A446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00288-7F81-134C-A78B-07E18F9D94F2}" type="pres">
      <dgm:prSet presAssocID="{F2FE7928-9A18-6F4C-93C1-C66C955A446A}" presName="accent_2" presStyleCnt="0"/>
      <dgm:spPr/>
    </dgm:pt>
    <dgm:pt modelId="{39D3EF6B-9C8C-EE46-8975-F7A8FD50DE24}" type="pres">
      <dgm:prSet presAssocID="{F2FE7928-9A18-6F4C-93C1-C66C955A446A}" presName="accentRepeatNode" presStyleLbl="solidFgAcc1" presStyleIdx="1" presStyleCnt="3"/>
      <dgm:spPr>
        <a:solidFill>
          <a:schemeClr val="lt1">
            <a:hueOff val="0"/>
            <a:satOff val="0"/>
            <a:lumOff val="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de-DE"/>
        </a:p>
      </dgm:t>
    </dgm:pt>
    <dgm:pt modelId="{83B158F8-D17F-5144-B580-9F43AC37BB4D}" type="pres">
      <dgm:prSet presAssocID="{55FD4D7A-7896-7144-BF9B-322F69EAE40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F932CE7-604B-CB44-A8A2-DFA3970BCBC4}" type="pres">
      <dgm:prSet presAssocID="{55FD4D7A-7896-7144-BF9B-322F69EAE408}" presName="accent_3" presStyleCnt="0"/>
      <dgm:spPr/>
    </dgm:pt>
    <dgm:pt modelId="{27F89CC3-1B4B-5146-8026-CDA09D36A7D8}" type="pres">
      <dgm:prSet presAssocID="{55FD4D7A-7896-7144-BF9B-322F69EAE408}" presName="accentRepeatNode" presStyleLbl="solidFgAcc1" presStyleIdx="2" presStyleCnt="3"/>
      <dgm:spPr>
        <a:solidFill>
          <a:schemeClr val="lt1">
            <a:hueOff val="0"/>
            <a:satOff val="0"/>
            <a:lumOff val="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de-DE"/>
        </a:p>
      </dgm:t>
    </dgm:pt>
  </dgm:ptLst>
  <dgm:cxnLst>
    <dgm:cxn modelId="{DF569B9F-4B75-D846-8A0E-716B2A764E71}" type="presOf" srcId="{55FD4D7A-7896-7144-BF9B-322F69EAE408}" destId="{83B158F8-D17F-5144-B580-9F43AC37BB4D}" srcOrd="0" destOrd="0" presId="urn:microsoft.com/office/officeart/2008/layout/VerticalCurvedList"/>
    <dgm:cxn modelId="{B71602B5-322D-3F40-9CA5-76A969EC0395}" type="presOf" srcId="{4A3B6DEF-B1E0-7240-B788-57C03D071630}" destId="{D14546E5-F2CC-A544-8552-5AC0331C66B6}" srcOrd="0" destOrd="0" presId="urn:microsoft.com/office/officeart/2008/layout/VerticalCurvedList"/>
    <dgm:cxn modelId="{78760520-5C07-E349-8D8F-FE3F11564AEB}" type="presOf" srcId="{B6053769-292B-7D46-80FF-CCA31901C918}" destId="{3909C02B-1677-EB48-B267-B1BFA42152BD}" srcOrd="0" destOrd="0" presId="urn:microsoft.com/office/officeart/2008/layout/VerticalCurvedList"/>
    <dgm:cxn modelId="{0E8EB534-EDF0-1243-882E-1D70D6134131}" srcId="{4A3B6DEF-B1E0-7240-B788-57C03D071630}" destId="{55FD4D7A-7896-7144-BF9B-322F69EAE408}" srcOrd="2" destOrd="0" parTransId="{0F5240BF-461E-A346-BDAD-079627B6D103}" sibTransId="{22E5A419-526E-8840-BD5D-CED70BFE8C7D}"/>
    <dgm:cxn modelId="{6480A3A0-134E-D34D-BC56-0CACB17C034D}" srcId="{4A3B6DEF-B1E0-7240-B788-57C03D071630}" destId="{B6053769-292B-7D46-80FF-CCA31901C918}" srcOrd="0" destOrd="0" parTransId="{8203C788-4F3C-E04E-80C0-883D103565E2}" sibTransId="{D2C98EA3-6E42-9E4F-9DB2-15D612FADF72}"/>
    <dgm:cxn modelId="{9D44227F-E8A5-E54B-BAE6-AB83EF9BB6D1}" type="presOf" srcId="{D2C98EA3-6E42-9E4F-9DB2-15D612FADF72}" destId="{82DD60B9-7041-494D-BD2A-A523722C801F}" srcOrd="0" destOrd="0" presId="urn:microsoft.com/office/officeart/2008/layout/VerticalCurvedList"/>
    <dgm:cxn modelId="{6FBC0702-B83B-C641-8E52-B8C3D90674FB}" type="presOf" srcId="{F2FE7928-9A18-6F4C-93C1-C66C955A446A}" destId="{05929E07-B95D-C54E-B7EB-D5EBF17BEE27}" srcOrd="0" destOrd="0" presId="urn:microsoft.com/office/officeart/2008/layout/VerticalCurvedList"/>
    <dgm:cxn modelId="{BD0C2133-73C1-3545-AB33-1136043B3B85}" srcId="{4A3B6DEF-B1E0-7240-B788-57C03D071630}" destId="{F2FE7928-9A18-6F4C-93C1-C66C955A446A}" srcOrd="1" destOrd="0" parTransId="{53884EAF-8765-AB4F-8BA8-FC8B4CF2C05B}" sibTransId="{DEB5F8B8-EB65-A24D-89DD-0D501961E4BE}"/>
    <dgm:cxn modelId="{EAE25702-1F31-794F-88C1-6CA0B1880B49}" type="presParOf" srcId="{D14546E5-F2CC-A544-8552-5AC0331C66B6}" destId="{F33DE0FF-A55E-9F44-95AD-175CC2319DAE}" srcOrd="0" destOrd="0" presId="urn:microsoft.com/office/officeart/2008/layout/VerticalCurvedList"/>
    <dgm:cxn modelId="{F1D68F25-9F49-4F43-AF5A-2E1945C0A587}" type="presParOf" srcId="{F33DE0FF-A55E-9F44-95AD-175CC2319DAE}" destId="{877230C5-D898-AA47-9B0D-5737D6D76B61}" srcOrd="0" destOrd="0" presId="urn:microsoft.com/office/officeart/2008/layout/VerticalCurvedList"/>
    <dgm:cxn modelId="{A97C5C1D-8167-0F4A-8376-C57674B4456B}" type="presParOf" srcId="{877230C5-D898-AA47-9B0D-5737D6D76B61}" destId="{E99B720D-260F-EA42-9E00-4B0FBC733DEF}" srcOrd="0" destOrd="0" presId="urn:microsoft.com/office/officeart/2008/layout/VerticalCurvedList"/>
    <dgm:cxn modelId="{F126F7C5-8E38-DC46-9CDA-A9AE41E2AF42}" type="presParOf" srcId="{877230C5-D898-AA47-9B0D-5737D6D76B61}" destId="{82DD60B9-7041-494D-BD2A-A523722C801F}" srcOrd="1" destOrd="0" presId="urn:microsoft.com/office/officeart/2008/layout/VerticalCurvedList"/>
    <dgm:cxn modelId="{ADADB3B9-6B36-0748-91A8-2FEB198C3931}" type="presParOf" srcId="{877230C5-D898-AA47-9B0D-5737D6D76B61}" destId="{D6185F43-59FD-5343-9BED-ACE2533A0DA9}" srcOrd="2" destOrd="0" presId="urn:microsoft.com/office/officeart/2008/layout/VerticalCurvedList"/>
    <dgm:cxn modelId="{27F049AF-3EC5-6543-82AD-0DC130381BD7}" type="presParOf" srcId="{877230C5-D898-AA47-9B0D-5737D6D76B61}" destId="{749A5764-C94B-454E-B93F-029623E08C7A}" srcOrd="3" destOrd="0" presId="urn:microsoft.com/office/officeart/2008/layout/VerticalCurvedList"/>
    <dgm:cxn modelId="{9FC8B242-EE17-D245-84BE-46A023DFD2CF}" type="presParOf" srcId="{F33DE0FF-A55E-9F44-95AD-175CC2319DAE}" destId="{3909C02B-1677-EB48-B267-B1BFA42152BD}" srcOrd="1" destOrd="0" presId="urn:microsoft.com/office/officeart/2008/layout/VerticalCurvedList"/>
    <dgm:cxn modelId="{B986EBBF-4C86-DA47-9F88-329A23D787C7}" type="presParOf" srcId="{F33DE0FF-A55E-9F44-95AD-175CC2319DAE}" destId="{B17D67FC-705D-314B-9485-314576E7553B}" srcOrd="2" destOrd="0" presId="urn:microsoft.com/office/officeart/2008/layout/VerticalCurvedList"/>
    <dgm:cxn modelId="{F115F059-4FA5-6842-A27C-84684B76654B}" type="presParOf" srcId="{B17D67FC-705D-314B-9485-314576E7553B}" destId="{FB38EF7B-2C51-4E41-8414-1A49A2A1C86A}" srcOrd="0" destOrd="0" presId="urn:microsoft.com/office/officeart/2008/layout/VerticalCurvedList"/>
    <dgm:cxn modelId="{D132C2A8-321D-6B47-8CB6-7C5435495577}" type="presParOf" srcId="{F33DE0FF-A55E-9F44-95AD-175CC2319DAE}" destId="{05929E07-B95D-C54E-B7EB-D5EBF17BEE27}" srcOrd="3" destOrd="0" presId="urn:microsoft.com/office/officeart/2008/layout/VerticalCurvedList"/>
    <dgm:cxn modelId="{B41A3B37-B5F0-184B-B381-EF8D11A9A4B4}" type="presParOf" srcId="{F33DE0FF-A55E-9F44-95AD-175CC2319DAE}" destId="{8C400288-7F81-134C-A78B-07E18F9D94F2}" srcOrd="4" destOrd="0" presId="urn:microsoft.com/office/officeart/2008/layout/VerticalCurvedList"/>
    <dgm:cxn modelId="{FA96EA55-926D-D843-9E3F-567790491B0D}" type="presParOf" srcId="{8C400288-7F81-134C-A78B-07E18F9D94F2}" destId="{39D3EF6B-9C8C-EE46-8975-F7A8FD50DE24}" srcOrd="0" destOrd="0" presId="urn:microsoft.com/office/officeart/2008/layout/VerticalCurvedList"/>
    <dgm:cxn modelId="{2A986A9B-0B1F-8A44-A2A3-C6024A0C9F04}" type="presParOf" srcId="{F33DE0FF-A55E-9F44-95AD-175CC2319DAE}" destId="{83B158F8-D17F-5144-B580-9F43AC37BB4D}" srcOrd="5" destOrd="0" presId="urn:microsoft.com/office/officeart/2008/layout/VerticalCurvedList"/>
    <dgm:cxn modelId="{DE9270D4-B961-D344-9556-CEEAF273213E}" type="presParOf" srcId="{F33DE0FF-A55E-9F44-95AD-175CC2319DAE}" destId="{FF932CE7-604B-CB44-A8A2-DFA3970BCBC4}" srcOrd="6" destOrd="0" presId="urn:microsoft.com/office/officeart/2008/layout/VerticalCurvedList"/>
    <dgm:cxn modelId="{DEF1C39B-21F2-854F-9E27-A6ADFAFC0604}" type="presParOf" srcId="{FF932CE7-604B-CB44-A8A2-DFA3970BCBC4}" destId="{27F89CC3-1B4B-5146-8026-CDA09D36A7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3D126-AC64-8F4A-8BB2-88BB8244F504}">
      <dsp:nvSpPr>
        <dsp:cNvPr id="0" name=""/>
        <dsp:cNvSpPr/>
      </dsp:nvSpPr>
      <dsp:spPr>
        <a:xfrm>
          <a:off x="3052920" y="63294"/>
          <a:ext cx="3038158" cy="3038158"/>
        </a:xfrm>
        <a:prstGeom prst="ellipse">
          <a:avLst/>
        </a:prstGeom>
        <a:solidFill>
          <a:srgbClr val="8BB1CB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b="0" i="0" kern="1200" dirty="0" smtClean="0">
              <a:solidFill>
                <a:srgbClr val="FFFFFF"/>
              </a:solidFill>
              <a:latin typeface="Consolas"/>
              <a:cs typeface="Consolas"/>
            </a:rPr>
            <a:t>EXPERIENCE</a:t>
          </a:r>
          <a:endParaRPr lang="de-DE" sz="2900" b="0" i="0" kern="1200" dirty="0">
            <a:solidFill>
              <a:srgbClr val="FFFFFF"/>
            </a:solidFill>
            <a:latin typeface="Consolas"/>
            <a:cs typeface="Consolas"/>
          </a:endParaRPr>
        </a:p>
      </dsp:txBody>
      <dsp:txXfrm>
        <a:off x="3458008" y="594972"/>
        <a:ext cx="2227983" cy="1367171"/>
      </dsp:txXfrm>
    </dsp:sp>
    <dsp:sp modelId="{B02C3593-ABF6-5E42-B18E-561FE16F5CC8}">
      <dsp:nvSpPr>
        <dsp:cNvPr id="0" name=""/>
        <dsp:cNvSpPr/>
      </dsp:nvSpPr>
      <dsp:spPr>
        <a:xfrm>
          <a:off x="4149189" y="1962144"/>
          <a:ext cx="3038158" cy="3038158"/>
        </a:xfrm>
        <a:prstGeom prst="ellipse">
          <a:avLst/>
        </a:prstGeom>
        <a:solidFill>
          <a:srgbClr val="8BB1CB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b="0" i="0" kern="1200" dirty="0" smtClean="0">
              <a:solidFill>
                <a:srgbClr val="FFFFFF"/>
              </a:solidFill>
              <a:latin typeface="Consolas"/>
              <a:cs typeface="Consolas"/>
            </a:rPr>
            <a:t>AUGMENTED REALITY</a:t>
          </a:r>
          <a:endParaRPr lang="de-DE" sz="2900" b="0" i="0" kern="1200" dirty="0">
            <a:solidFill>
              <a:srgbClr val="FFFFFF"/>
            </a:solidFill>
            <a:latin typeface="Consolas"/>
            <a:cs typeface="Consolas"/>
          </a:endParaRPr>
        </a:p>
      </dsp:txBody>
      <dsp:txXfrm>
        <a:off x="5078359" y="2747001"/>
        <a:ext cx="1822895" cy="1670987"/>
      </dsp:txXfrm>
    </dsp:sp>
    <dsp:sp modelId="{CDCF1F66-560F-754E-88F1-4661BB702150}">
      <dsp:nvSpPr>
        <dsp:cNvPr id="0" name=""/>
        <dsp:cNvSpPr/>
      </dsp:nvSpPr>
      <dsp:spPr>
        <a:xfrm>
          <a:off x="1956651" y="1962144"/>
          <a:ext cx="3038158" cy="3038158"/>
        </a:xfrm>
        <a:prstGeom prst="ellipse">
          <a:avLst/>
        </a:prstGeom>
        <a:solidFill>
          <a:srgbClr val="8BB1CB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b="0" i="0" kern="1200" dirty="0" smtClean="0">
              <a:solidFill>
                <a:srgbClr val="FFFFFF"/>
              </a:solidFill>
              <a:latin typeface="Consolas"/>
              <a:cs typeface="Consolas"/>
            </a:rPr>
            <a:t>MUSEUM</a:t>
          </a:r>
          <a:endParaRPr lang="de-DE" sz="2900" b="0" i="0" kern="1200" dirty="0">
            <a:solidFill>
              <a:srgbClr val="FFFFFF"/>
            </a:solidFill>
            <a:latin typeface="Consolas"/>
            <a:cs typeface="Consolas"/>
          </a:endParaRPr>
        </a:p>
      </dsp:txBody>
      <dsp:txXfrm>
        <a:off x="2242744" y="2747001"/>
        <a:ext cx="1822895" cy="16709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B89FE-258B-3F42-8AA0-F93DD811696F}">
      <dsp:nvSpPr>
        <dsp:cNvPr id="0" name=""/>
        <dsp:cNvSpPr/>
      </dsp:nvSpPr>
      <dsp:spPr>
        <a:xfrm>
          <a:off x="0" y="0"/>
          <a:ext cx="821339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rgbClr val="8BB1CB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7E3171-B11D-6B4E-9361-AE995D03D69F}">
      <dsp:nvSpPr>
        <dsp:cNvPr id="0" name=""/>
        <dsp:cNvSpPr/>
      </dsp:nvSpPr>
      <dsp:spPr>
        <a:xfrm>
          <a:off x="0" y="0"/>
          <a:ext cx="294366" cy="104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4400" kern="1200" dirty="0">
            <a:solidFill>
              <a:srgbClr val="FFFFFF"/>
            </a:solidFill>
            <a:latin typeface="Calibri"/>
            <a:cs typeface="Calibri"/>
          </a:endParaRPr>
        </a:p>
      </dsp:txBody>
      <dsp:txXfrm>
        <a:off x="0" y="0"/>
        <a:ext cx="294366" cy="1042410"/>
      </dsp:txXfrm>
    </dsp:sp>
    <dsp:sp modelId="{27891A5C-1492-8145-96AB-6BDABBF4BF82}">
      <dsp:nvSpPr>
        <dsp:cNvPr id="0" name=""/>
        <dsp:cNvSpPr/>
      </dsp:nvSpPr>
      <dsp:spPr>
        <a:xfrm>
          <a:off x="250725" y="47336"/>
          <a:ext cx="7890879" cy="9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Does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Augmented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 Reality </a:t>
          </a: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have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the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 potential </a:t>
          </a: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to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enhance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b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</a:b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the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experience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of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visitors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 in </a:t>
          </a:r>
          <a:r>
            <a:rPr lang="de-DE" sz="2400" kern="1200" dirty="0" err="1" smtClean="0">
              <a:solidFill>
                <a:srgbClr val="FFFFFF"/>
              </a:solidFill>
              <a:latin typeface="Calibri"/>
              <a:cs typeface="Calibri"/>
            </a:rPr>
            <a:t>museums</a:t>
          </a:r>
          <a:r>
            <a:rPr lang="de-DE" sz="2400" kern="1200" dirty="0" smtClean="0">
              <a:solidFill>
                <a:srgbClr val="FFFFFF"/>
              </a:solidFill>
              <a:latin typeface="Calibri"/>
              <a:cs typeface="Calibri"/>
            </a:rPr>
            <a:t>? </a:t>
          </a:r>
          <a:endParaRPr lang="de-DE" sz="2400" kern="1200" dirty="0">
            <a:solidFill>
              <a:srgbClr val="FFFFFF"/>
            </a:solidFill>
            <a:latin typeface="Calibri"/>
            <a:cs typeface="Calibri"/>
          </a:endParaRPr>
        </a:p>
      </dsp:txBody>
      <dsp:txXfrm>
        <a:off x="250725" y="47336"/>
        <a:ext cx="7890879" cy="946720"/>
      </dsp:txXfrm>
    </dsp:sp>
    <dsp:sp modelId="{7AFA3DA0-C251-0247-B675-0E135ECF3589}">
      <dsp:nvSpPr>
        <dsp:cNvPr id="0" name=""/>
        <dsp:cNvSpPr/>
      </dsp:nvSpPr>
      <dsp:spPr>
        <a:xfrm>
          <a:off x="294366" y="994056"/>
          <a:ext cx="11774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4E1719-D30F-D04E-A4B0-352FEAAB94C9}">
      <dsp:nvSpPr>
        <dsp:cNvPr id="0" name=""/>
        <dsp:cNvSpPr/>
      </dsp:nvSpPr>
      <dsp:spPr>
        <a:xfrm>
          <a:off x="0" y="1042410"/>
          <a:ext cx="821339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356990-FEC9-1C4B-BA5A-4965F724385B}">
      <dsp:nvSpPr>
        <dsp:cNvPr id="0" name=""/>
        <dsp:cNvSpPr/>
      </dsp:nvSpPr>
      <dsp:spPr>
        <a:xfrm>
          <a:off x="0" y="1042410"/>
          <a:ext cx="1642678" cy="104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100" kern="1200" dirty="0" smtClean="0">
            <a:solidFill>
              <a:srgbClr val="FFFFFF"/>
            </a:solidFill>
            <a:latin typeface="Calibri"/>
            <a:cs typeface="Calibri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600" kern="1200" dirty="0" smtClean="0">
              <a:solidFill>
                <a:srgbClr val="FFFFFF"/>
              </a:solidFill>
              <a:latin typeface="Calibri"/>
              <a:cs typeface="Calibri"/>
            </a:rPr>
            <a:t>RQ1:</a:t>
          </a:r>
          <a:endParaRPr lang="de-DE" sz="3600" kern="1200" dirty="0">
            <a:solidFill>
              <a:srgbClr val="FFFFFF"/>
            </a:solidFill>
            <a:latin typeface="Calibri"/>
            <a:cs typeface="Calibri"/>
          </a:endParaRPr>
        </a:p>
      </dsp:txBody>
      <dsp:txXfrm>
        <a:off x="0" y="1042410"/>
        <a:ext cx="1642678" cy="1042410"/>
      </dsp:txXfrm>
    </dsp:sp>
    <dsp:sp modelId="{635CD83B-1D4C-F840-9ED7-6DD00AFF312E}">
      <dsp:nvSpPr>
        <dsp:cNvPr id="0" name=""/>
        <dsp:cNvSpPr/>
      </dsp:nvSpPr>
      <dsp:spPr>
        <a:xfrm>
          <a:off x="1765878" y="1352631"/>
          <a:ext cx="6447511" cy="9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Which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factors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influence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the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experience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of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a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museum's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visitor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?</a:t>
          </a:r>
          <a:endParaRPr lang="de-DE" sz="1800" kern="1200" dirty="0">
            <a:solidFill>
              <a:srgbClr val="FFFFFF"/>
            </a:solidFill>
            <a:latin typeface="Calibri"/>
            <a:cs typeface="Calibri"/>
          </a:endParaRPr>
        </a:p>
      </dsp:txBody>
      <dsp:txXfrm>
        <a:off x="1765878" y="1352631"/>
        <a:ext cx="6447511" cy="946720"/>
      </dsp:txXfrm>
    </dsp:sp>
    <dsp:sp modelId="{7E908C95-13D2-7441-9D88-B5267A3100A9}">
      <dsp:nvSpPr>
        <dsp:cNvPr id="0" name=""/>
        <dsp:cNvSpPr/>
      </dsp:nvSpPr>
      <dsp:spPr>
        <a:xfrm>
          <a:off x="1642678" y="2036466"/>
          <a:ext cx="6570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4A742E-ED38-B449-974E-D1086A2F1801}">
      <dsp:nvSpPr>
        <dsp:cNvPr id="0" name=""/>
        <dsp:cNvSpPr/>
      </dsp:nvSpPr>
      <dsp:spPr>
        <a:xfrm>
          <a:off x="0" y="2084820"/>
          <a:ext cx="821339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9681C6-7A9A-5949-8D59-1224463326CA}">
      <dsp:nvSpPr>
        <dsp:cNvPr id="0" name=""/>
        <dsp:cNvSpPr/>
      </dsp:nvSpPr>
      <dsp:spPr>
        <a:xfrm>
          <a:off x="0" y="2084820"/>
          <a:ext cx="1642678" cy="104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100" kern="1200" dirty="0" smtClean="0">
            <a:solidFill>
              <a:srgbClr val="FFFFFF"/>
            </a:solidFill>
            <a:latin typeface="Calibri"/>
            <a:cs typeface="Calibri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600" kern="1200" dirty="0" smtClean="0">
              <a:solidFill>
                <a:srgbClr val="FFFFFF"/>
              </a:solidFill>
              <a:latin typeface="Calibri"/>
              <a:cs typeface="Calibri"/>
            </a:rPr>
            <a:t>RQ2:</a:t>
          </a:r>
          <a:endParaRPr lang="de-DE" sz="3600" kern="1200" dirty="0">
            <a:solidFill>
              <a:srgbClr val="FFFFFF"/>
            </a:solidFill>
            <a:latin typeface="Calibri"/>
            <a:cs typeface="Calibri"/>
          </a:endParaRPr>
        </a:p>
      </dsp:txBody>
      <dsp:txXfrm>
        <a:off x="0" y="2084820"/>
        <a:ext cx="1642678" cy="1042410"/>
      </dsp:txXfrm>
    </dsp:sp>
    <dsp:sp modelId="{2E4B1FA8-5B24-6346-81AB-696C780EBF6A}">
      <dsp:nvSpPr>
        <dsp:cNvPr id="0" name=""/>
        <dsp:cNvSpPr/>
      </dsp:nvSpPr>
      <dsp:spPr>
        <a:xfrm>
          <a:off x="1765878" y="2285506"/>
          <a:ext cx="6447511" cy="9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How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can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Augmented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Reality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enhance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the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experience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of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visitors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in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museums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? </a:t>
          </a:r>
          <a:endParaRPr lang="de-DE" sz="1800" kern="1200" dirty="0">
            <a:solidFill>
              <a:srgbClr val="FFFFFF"/>
            </a:solidFill>
            <a:latin typeface="Calibri"/>
            <a:cs typeface="Calibri"/>
          </a:endParaRPr>
        </a:p>
      </dsp:txBody>
      <dsp:txXfrm>
        <a:off x="1765878" y="2285506"/>
        <a:ext cx="6447511" cy="946720"/>
      </dsp:txXfrm>
    </dsp:sp>
    <dsp:sp modelId="{14886359-58BD-C54C-A569-EA1537599942}">
      <dsp:nvSpPr>
        <dsp:cNvPr id="0" name=""/>
        <dsp:cNvSpPr/>
      </dsp:nvSpPr>
      <dsp:spPr>
        <a:xfrm>
          <a:off x="1642678" y="3078876"/>
          <a:ext cx="6570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8FA427-603F-9742-AC8D-A2C91DC6A870}">
      <dsp:nvSpPr>
        <dsp:cNvPr id="0" name=""/>
        <dsp:cNvSpPr/>
      </dsp:nvSpPr>
      <dsp:spPr>
        <a:xfrm>
          <a:off x="0" y="3127230"/>
          <a:ext cx="821339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7062AA-B7D4-8546-B384-51F601EF9624}">
      <dsp:nvSpPr>
        <dsp:cNvPr id="0" name=""/>
        <dsp:cNvSpPr/>
      </dsp:nvSpPr>
      <dsp:spPr>
        <a:xfrm>
          <a:off x="0" y="3127230"/>
          <a:ext cx="1642678" cy="104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100" kern="1200" dirty="0" smtClean="0">
            <a:solidFill>
              <a:srgbClr val="FFFFFF"/>
            </a:solidFill>
            <a:latin typeface="Calibri"/>
            <a:cs typeface="Calibri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600" kern="1200" dirty="0" smtClean="0">
              <a:solidFill>
                <a:srgbClr val="FFFFFF"/>
              </a:solidFill>
              <a:latin typeface="Calibri"/>
              <a:cs typeface="Calibri"/>
            </a:rPr>
            <a:t>RQ3:</a:t>
          </a:r>
          <a:endParaRPr lang="de-DE" sz="3600" kern="1200" dirty="0">
            <a:solidFill>
              <a:srgbClr val="FFFFFF"/>
            </a:solidFill>
            <a:latin typeface="Calibri"/>
            <a:cs typeface="Calibri"/>
          </a:endParaRPr>
        </a:p>
      </dsp:txBody>
      <dsp:txXfrm>
        <a:off x="0" y="3127230"/>
        <a:ext cx="1642678" cy="1042410"/>
      </dsp:txXfrm>
    </dsp:sp>
    <dsp:sp modelId="{47888C2E-B591-B648-ACC0-8438DE6BF4A9}">
      <dsp:nvSpPr>
        <dsp:cNvPr id="0" name=""/>
        <dsp:cNvSpPr/>
      </dsp:nvSpPr>
      <dsp:spPr>
        <a:xfrm>
          <a:off x="1765878" y="3222920"/>
          <a:ext cx="6447511" cy="9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800" kern="1200" dirty="0" smtClean="0">
            <a:solidFill>
              <a:srgbClr val="FFFFFF"/>
            </a:solidFill>
            <a:latin typeface="Calibri"/>
            <a:cs typeface="Calibri"/>
          </a:endParaRP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How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can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Augmented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Reality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be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implemented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in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museums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from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a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technical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point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of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 </a:t>
          </a:r>
          <a:r>
            <a:rPr lang="de-DE" sz="1800" kern="1200" dirty="0" err="1" smtClean="0">
              <a:solidFill>
                <a:srgbClr val="FFFFFF"/>
              </a:solidFill>
              <a:latin typeface="Calibri"/>
              <a:cs typeface="Calibri"/>
            </a:rPr>
            <a:t>view</a:t>
          </a:r>
          <a:r>
            <a:rPr lang="de-DE" sz="1800" kern="1200" dirty="0" smtClean="0">
              <a:solidFill>
                <a:srgbClr val="FFFFFF"/>
              </a:solidFill>
              <a:latin typeface="Calibri"/>
              <a:cs typeface="Calibri"/>
            </a:rPr>
            <a:t>? </a:t>
          </a:r>
          <a:endParaRPr lang="de-DE" sz="1800" kern="1200" dirty="0">
            <a:solidFill>
              <a:srgbClr val="FFFFFF"/>
            </a:solidFill>
            <a:latin typeface="Calibri"/>
            <a:cs typeface="Calibri"/>
          </a:endParaRPr>
        </a:p>
      </dsp:txBody>
      <dsp:txXfrm>
        <a:off x="1765878" y="3222920"/>
        <a:ext cx="6447511" cy="946720"/>
      </dsp:txXfrm>
    </dsp:sp>
    <dsp:sp modelId="{53C63106-FF72-3D4D-96AF-349C0335395B}">
      <dsp:nvSpPr>
        <dsp:cNvPr id="0" name=""/>
        <dsp:cNvSpPr/>
      </dsp:nvSpPr>
      <dsp:spPr>
        <a:xfrm>
          <a:off x="1642678" y="4121287"/>
          <a:ext cx="6570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5B567-050B-6E48-A9D1-8405C25AF416}">
      <dsp:nvSpPr>
        <dsp:cNvPr id="0" name=""/>
        <dsp:cNvSpPr/>
      </dsp:nvSpPr>
      <dsp:spPr>
        <a:xfrm>
          <a:off x="1193990" y="0"/>
          <a:ext cx="2918190" cy="2918190"/>
        </a:xfrm>
        <a:prstGeom prst="diamond">
          <a:avLst/>
        </a:prstGeom>
        <a:solidFill>
          <a:srgbClr val="8BB1CB">
            <a:alpha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758899-0CDA-9041-91B4-963640C439AB}">
      <dsp:nvSpPr>
        <dsp:cNvPr id="0" name=""/>
        <dsp:cNvSpPr/>
      </dsp:nvSpPr>
      <dsp:spPr>
        <a:xfrm>
          <a:off x="1471219" y="277228"/>
          <a:ext cx="1138094" cy="1138094"/>
        </a:xfrm>
        <a:prstGeom prst="roundRect">
          <a:avLst/>
        </a:prstGeom>
        <a:noFill/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latin typeface="Consolas"/>
              <a:cs typeface="Consolas"/>
            </a:rPr>
            <a:t>ENGAGEMENT	</a:t>
          </a:r>
          <a:endParaRPr lang="de-DE" sz="1200" kern="1200" dirty="0">
            <a:latin typeface="Consolas"/>
            <a:cs typeface="Consolas"/>
          </a:endParaRPr>
        </a:p>
      </dsp:txBody>
      <dsp:txXfrm>
        <a:off x="1526776" y="332785"/>
        <a:ext cx="1026980" cy="1026980"/>
      </dsp:txXfrm>
    </dsp:sp>
    <dsp:sp modelId="{12E319A0-C0A6-BF42-9914-6A8FC39DB9C1}">
      <dsp:nvSpPr>
        <dsp:cNvPr id="0" name=""/>
        <dsp:cNvSpPr/>
      </dsp:nvSpPr>
      <dsp:spPr>
        <a:xfrm>
          <a:off x="2696858" y="277228"/>
          <a:ext cx="1138094" cy="1138094"/>
        </a:xfrm>
        <a:prstGeom prst="roundRect">
          <a:avLst/>
        </a:prstGeom>
        <a:noFill/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latin typeface="Consolas"/>
              <a:cs typeface="Consolas"/>
            </a:rPr>
            <a:t>KNOWLEDGE/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latin typeface="Consolas"/>
              <a:cs typeface="Consolas"/>
            </a:rPr>
            <a:t>LEARNING</a:t>
          </a:r>
          <a:endParaRPr lang="de-DE" sz="1200" kern="1200" dirty="0">
            <a:latin typeface="Consolas"/>
            <a:cs typeface="Consolas"/>
          </a:endParaRPr>
        </a:p>
      </dsp:txBody>
      <dsp:txXfrm>
        <a:off x="2752415" y="332785"/>
        <a:ext cx="1026980" cy="1026980"/>
      </dsp:txXfrm>
    </dsp:sp>
    <dsp:sp modelId="{B04F4A47-8C3B-1E41-8708-57FA3B86B7EF}">
      <dsp:nvSpPr>
        <dsp:cNvPr id="0" name=""/>
        <dsp:cNvSpPr/>
      </dsp:nvSpPr>
      <dsp:spPr>
        <a:xfrm>
          <a:off x="1471219" y="1502867"/>
          <a:ext cx="1138094" cy="1138094"/>
        </a:xfrm>
        <a:prstGeom prst="roundRect">
          <a:avLst/>
        </a:prstGeom>
        <a:noFill/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latin typeface="Consolas"/>
              <a:cs typeface="Consolas"/>
            </a:rPr>
            <a:t>MEANINGFUL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latin typeface="Consolas"/>
              <a:cs typeface="Consolas"/>
            </a:rPr>
            <a:t>EXPERIENCE</a:t>
          </a:r>
          <a:endParaRPr lang="de-DE" sz="1200" kern="1200" dirty="0">
            <a:latin typeface="Consolas"/>
            <a:cs typeface="Consolas"/>
          </a:endParaRPr>
        </a:p>
      </dsp:txBody>
      <dsp:txXfrm>
        <a:off x="1526776" y="1558424"/>
        <a:ext cx="1026980" cy="1026980"/>
      </dsp:txXfrm>
    </dsp:sp>
    <dsp:sp modelId="{3994A5F3-920D-4843-AAA0-AA4804E7C496}">
      <dsp:nvSpPr>
        <dsp:cNvPr id="0" name=""/>
        <dsp:cNvSpPr/>
      </dsp:nvSpPr>
      <dsp:spPr>
        <a:xfrm>
          <a:off x="2696858" y="1502867"/>
          <a:ext cx="1138094" cy="1138094"/>
        </a:xfrm>
        <a:prstGeom prst="roundRect">
          <a:avLst/>
        </a:prstGeom>
        <a:noFill/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latin typeface="Consolas"/>
              <a:cs typeface="Consolas"/>
            </a:rPr>
            <a:t>EMOTIONAL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latin typeface="Consolas"/>
              <a:cs typeface="Consolas"/>
            </a:rPr>
            <a:t>CONNECTION</a:t>
          </a:r>
          <a:endParaRPr lang="de-DE" sz="1200" kern="1200" dirty="0">
            <a:latin typeface="Consolas"/>
            <a:cs typeface="Consolas"/>
          </a:endParaRPr>
        </a:p>
      </dsp:txBody>
      <dsp:txXfrm>
        <a:off x="2752415" y="1558424"/>
        <a:ext cx="1026980" cy="10269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D60B9-7041-494D-BD2A-A523722C801F}">
      <dsp:nvSpPr>
        <dsp:cNvPr id="0" name=""/>
        <dsp:cNvSpPr/>
      </dsp:nvSpPr>
      <dsp:spPr>
        <a:xfrm>
          <a:off x="-5112580" y="-783865"/>
          <a:ext cx="6084919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9525" cap="flat" cmpd="sng" algn="ctr">
          <a:solidFill>
            <a:srgbClr val="8BB1CB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09C02B-1677-EB48-B267-B1BFA42152BD}">
      <dsp:nvSpPr>
        <dsp:cNvPr id="0" name=""/>
        <dsp:cNvSpPr/>
      </dsp:nvSpPr>
      <dsp:spPr>
        <a:xfrm>
          <a:off x="628203" y="452596"/>
          <a:ext cx="7538938" cy="905192"/>
        </a:xfrm>
        <a:prstGeom prst="rect">
          <a:avLst/>
        </a:prstGeom>
        <a:solidFill>
          <a:srgbClr val="8BB1CB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49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>
              <a:latin typeface="Consolas"/>
              <a:cs typeface="Consolas"/>
            </a:rPr>
            <a:t>Sample Size = 178</a:t>
          </a:r>
          <a:endParaRPr lang="de-DE" sz="2400" kern="1200" dirty="0">
            <a:latin typeface="Consolas"/>
            <a:cs typeface="Consolas"/>
          </a:endParaRPr>
        </a:p>
      </dsp:txBody>
      <dsp:txXfrm>
        <a:off x="628203" y="452596"/>
        <a:ext cx="7538938" cy="905192"/>
      </dsp:txXfrm>
    </dsp:sp>
    <dsp:sp modelId="{FB38EF7B-2C51-4E41-8414-1A49A2A1C86A}">
      <dsp:nvSpPr>
        <dsp:cNvPr id="0" name=""/>
        <dsp:cNvSpPr/>
      </dsp:nvSpPr>
      <dsp:spPr>
        <a:xfrm>
          <a:off x="62458" y="339447"/>
          <a:ext cx="1131490" cy="1131490"/>
        </a:xfrm>
        <a:prstGeom prst="ellipse">
          <a:avLst/>
        </a:prstGeom>
        <a:solidFill>
          <a:schemeClr val="lt1">
            <a:hueOff val="0"/>
            <a:satOff val="0"/>
            <a:lumOff val="0"/>
            <a:alpha val="9000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29E07-B95D-C54E-B7EB-D5EBF17BEE27}">
      <dsp:nvSpPr>
        <dsp:cNvPr id="0" name=""/>
        <dsp:cNvSpPr/>
      </dsp:nvSpPr>
      <dsp:spPr>
        <a:xfrm>
          <a:off x="957241" y="1810385"/>
          <a:ext cx="7209900" cy="905192"/>
        </a:xfrm>
        <a:prstGeom prst="rect">
          <a:avLst/>
        </a:prstGeom>
        <a:solidFill>
          <a:srgbClr val="8BB1CB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49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err="1" smtClean="0">
              <a:latin typeface="Consolas"/>
              <a:cs typeface="Consolas"/>
            </a:rPr>
            <a:t>Reliability</a:t>
          </a:r>
          <a:r>
            <a:rPr lang="de-DE" sz="2400" kern="1200" dirty="0" smtClean="0">
              <a:latin typeface="Consolas"/>
              <a:cs typeface="Consolas"/>
            </a:rPr>
            <a:t> Test: </a:t>
          </a:r>
          <a:r>
            <a:rPr lang="de-DE" sz="2400" kern="1200" dirty="0" err="1" smtClean="0">
              <a:latin typeface="Consolas"/>
              <a:cs typeface="Consolas"/>
            </a:rPr>
            <a:t>Cronbach´s</a:t>
          </a:r>
          <a:r>
            <a:rPr lang="de-DE" sz="2400" kern="1200" dirty="0" smtClean="0">
              <a:latin typeface="Consolas"/>
              <a:cs typeface="Consolas"/>
            </a:rPr>
            <a:t> Alpha</a:t>
          </a:r>
          <a:br>
            <a:rPr lang="de-DE" sz="2400" kern="1200" dirty="0" smtClean="0">
              <a:latin typeface="Consolas"/>
              <a:cs typeface="Consolas"/>
            </a:rPr>
          </a:br>
          <a:r>
            <a:rPr lang="de-DE" sz="2400" kern="1200" dirty="0" smtClean="0">
              <a:latin typeface="Consolas"/>
              <a:cs typeface="Consolas"/>
            </a:rPr>
            <a:t>&gt; 0.7 </a:t>
          </a:r>
          <a:r>
            <a:rPr lang="de-DE" sz="2400" kern="1200" dirty="0" err="1" smtClean="0">
              <a:latin typeface="Consolas"/>
              <a:cs typeface="Consolas"/>
            </a:rPr>
            <a:t>required</a:t>
          </a:r>
          <a:r>
            <a:rPr lang="de-DE" sz="2400" kern="1200" dirty="0" smtClean="0">
              <a:latin typeface="Consolas"/>
              <a:cs typeface="Consolas"/>
            </a:rPr>
            <a:t> &amp; </a:t>
          </a:r>
          <a:r>
            <a:rPr lang="de-DE" sz="2400" kern="1200" dirty="0" err="1" smtClean="0">
              <a:latin typeface="Consolas"/>
              <a:cs typeface="Consolas"/>
            </a:rPr>
            <a:t>validated</a:t>
          </a:r>
          <a:r>
            <a:rPr lang="de-DE" sz="2400" kern="1200" dirty="0" smtClean="0">
              <a:latin typeface="Consolas"/>
              <a:cs typeface="Consolas"/>
            </a:rPr>
            <a:t> </a:t>
          </a:r>
          <a:endParaRPr lang="de-DE" sz="2400" kern="1200" dirty="0">
            <a:latin typeface="Consolas"/>
            <a:cs typeface="Consolas"/>
          </a:endParaRPr>
        </a:p>
      </dsp:txBody>
      <dsp:txXfrm>
        <a:off x="957241" y="1810385"/>
        <a:ext cx="7209900" cy="905192"/>
      </dsp:txXfrm>
    </dsp:sp>
    <dsp:sp modelId="{39D3EF6B-9C8C-EE46-8975-F7A8FD50DE24}">
      <dsp:nvSpPr>
        <dsp:cNvPr id="0" name=""/>
        <dsp:cNvSpPr/>
      </dsp:nvSpPr>
      <dsp:spPr>
        <a:xfrm>
          <a:off x="391495" y="1697236"/>
          <a:ext cx="1131490" cy="1131490"/>
        </a:xfrm>
        <a:prstGeom prst="ellipse">
          <a:avLst/>
        </a:prstGeom>
        <a:solidFill>
          <a:schemeClr val="lt1">
            <a:hueOff val="0"/>
            <a:satOff val="0"/>
            <a:lumOff val="0"/>
            <a:alpha val="9000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158F8-D17F-5144-B580-9F43AC37BB4D}">
      <dsp:nvSpPr>
        <dsp:cNvPr id="0" name=""/>
        <dsp:cNvSpPr/>
      </dsp:nvSpPr>
      <dsp:spPr>
        <a:xfrm>
          <a:off x="628203" y="3168174"/>
          <a:ext cx="7538938" cy="905192"/>
        </a:xfrm>
        <a:prstGeom prst="rect">
          <a:avLst/>
        </a:prstGeom>
        <a:solidFill>
          <a:srgbClr val="8BB1CB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497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>
              <a:latin typeface="Consolas"/>
              <a:cs typeface="Consolas"/>
            </a:rPr>
            <a:t>All </a:t>
          </a:r>
          <a:r>
            <a:rPr lang="de-DE" sz="2400" kern="1200" dirty="0" err="1" smtClean="0">
              <a:latin typeface="Consolas"/>
              <a:cs typeface="Consolas"/>
            </a:rPr>
            <a:t>results</a:t>
          </a:r>
          <a:r>
            <a:rPr lang="de-DE" sz="2400" kern="1200" dirty="0" smtClean="0">
              <a:latin typeface="Consolas"/>
              <a:cs typeface="Consolas"/>
            </a:rPr>
            <a:t> </a:t>
          </a:r>
          <a:r>
            <a:rPr lang="de-DE" sz="2400" kern="1200" dirty="0" err="1" smtClean="0">
              <a:latin typeface="Consolas"/>
              <a:cs typeface="Consolas"/>
            </a:rPr>
            <a:t>significance</a:t>
          </a:r>
          <a:r>
            <a:rPr lang="de-DE" sz="2400" kern="1200" dirty="0" smtClean="0">
              <a:latin typeface="Consolas"/>
              <a:cs typeface="Consolas"/>
            </a:rPr>
            <a:t> </a:t>
          </a:r>
          <a:r>
            <a:rPr lang="de-DE" sz="2400" kern="1200" dirty="0" err="1" smtClean="0">
              <a:latin typeface="Consolas"/>
              <a:cs typeface="Consolas"/>
            </a:rPr>
            <a:t>level</a:t>
          </a:r>
          <a:r>
            <a:rPr lang="de-DE" sz="2400" kern="1200" dirty="0" smtClean="0">
              <a:latin typeface="Consolas"/>
              <a:cs typeface="Consolas"/>
            </a:rPr>
            <a:t>: </a:t>
          </a:r>
          <a:br>
            <a:rPr lang="de-DE" sz="2400" kern="1200" dirty="0" smtClean="0">
              <a:latin typeface="Consolas"/>
              <a:cs typeface="Consolas"/>
            </a:rPr>
          </a:br>
          <a:r>
            <a:rPr lang="de-DE" sz="2400" kern="1200" dirty="0" smtClean="0">
              <a:latin typeface="Consolas"/>
              <a:cs typeface="Consolas"/>
            </a:rPr>
            <a:t>p &lt; 0.05 </a:t>
          </a:r>
          <a:r>
            <a:rPr lang="de-DE" sz="2400" kern="1200" dirty="0" err="1" smtClean="0">
              <a:latin typeface="Consolas"/>
              <a:cs typeface="Consolas"/>
            </a:rPr>
            <a:t>or</a:t>
          </a:r>
          <a:r>
            <a:rPr lang="de-DE" sz="2400" kern="1200" dirty="0" smtClean="0">
              <a:latin typeface="Consolas"/>
              <a:cs typeface="Consolas"/>
            </a:rPr>
            <a:t> p &lt; 0.01</a:t>
          </a:r>
          <a:endParaRPr lang="de-DE" sz="2400" kern="1200" dirty="0">
            <a:latin typeface="Consolas"/>
            <a:cs typeface="Consolas"/>
          </a:endParaRPr>
        </a:p>
      </dsp:txBody>
      <dsp:txXfrm>
        <a:off x="628203" y="3168174"/>
        <a:ext cx="7538938" cy="905192"/>
      </dsp:txXfrm>
    </dsp:sp>
    <dsp:sp modelId="{27F89CC3-1B4B-5146-8026-CDA09D36A7D8}">
      <dsp:nvSpPr>
        <dsp:cNvPr id="0" name=""/>
        <dsp:cNvSpPr/>
      </dsp:nvSpPr>
      <dsp:spPr>
        <a:xfrm>
          <a:off x="62458" y="3055025"/>
          <a:ext cx="1131490" cy="1131490"/>
        </a:xfrm>
        <a:prstGeom prst="ellipse">
          <a:avLst/>
        </a:prstGeom>
        <a:solidFill>
          <a:schemeClr val="lt1">
            <a:hueOff val="0"/>
            <a:satOff val="0"/>
            <a:lumOff val="0"/>
            <a:alpha val="9000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5632-BF34-42C7-9993-10537F1ECA52}" type="datetimeFigureOut">
              <a:rPr lang="de-DE" smtClean="0"/>
              <a:pPr/>
              <a:t>24.05.16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52066-4AB3-418F-8ED6-956DCD09AE6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9888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2291E8-A3B2-4AA3-8F9C-F18D953B76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569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92C39-8BC7-4D6C-B471-84BC1A349728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500174"/>
            <a:ext cx="7772400" cy="471490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72FDD-24A7-4272-8E9E-74C655B8E2A5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1476380"/>
            <a:ext cx="1943100" cy="473870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476380"/>
            <a:ext cx="5676900" cy="473870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824E1-601A-462A-AF19-1D2622A19A70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FFE50-300C-43BC-87AA-BB9A66A05B56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  <p:pic>
        <p:nvPicPr>
          <p:cNvPr id="7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25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714741"/>
            <a:ext cx="7772400" cy="20002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1455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92456-3859-4301-9A06-B395F484B319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7BE6D-6C14-4ADF-9DD2-3DAB3CB525FD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746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285991"/>
            <a:ext cx="4040188" cy="3840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428736"/>
            <a:ext cx="4041775" cy="746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285991"/>
            <a:ext cx="4041775" cy="3840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6ED18-9F19-45B6-99BE-FF7B0FF24728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267200" cy="762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38FEE-CBF9-453D-A54B-9C8A6133C25E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A6201-6C0A-45C0-A20A-D4D777C995B7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34" y="150017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500174"/>
            <a:ext cx="5111750" cy="46259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0034" y="2786058"/>
            <a:ext cx="3000396" cy="3340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1E1C2-E546-492B-8821-8AD9A253B40C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500173"/>
            <a:ext cx="5486400" cy="3227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8F788-D136-4C63-A341-553C0FC0B54A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426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spect="1" noChangeArrowheads="1"/>
          </p:cNvSpPr>
          <p:nvPr>
            <p:ph type="dt" sz="half" idx="2"/>
          </p:nvPr>
        </p:nvSpPr>
        <p:spPr bwMode="auto">
          <a:xfrm>
            <a:off x="685800" y="6553200"/>
            <a:ext cx="22669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spect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34480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29400"/>
            <a:ext cx="990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4CFF933-4CCF-400C-B85E-213ACAFF80D4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rgbClr val="9900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microsoft.com/office/2007/relationships/hdphoto" Target="../media/hdphoto3.wdp"/><Relationship Id="rId6" Type="http://schemas.microsoft.com/office/2007/relationships/hdphoto" Target="../media/hdphoto4.wdp"/><Relationship Id="rId7" Type="http://schemas.microsoft.com/office/2007/relationships/hdphoto" Target="../media/hdphoto5.wdp"/><Relationship Id="rId8" Type="http://schemas.microsoft.com/office/2007/relationships/hdphoto" Target="../media/hdphoto6.wdp"/><Relationship Id="rId9" Type="http://schemas.openxmlformats.org/officeDocument/2006/relationships/image" Target="../media/image18.png"/><Relationship Id="rId1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microsoft.com/office/2007/relationships/hdphoto" Target="../media/hdphoto6.wdp"/><Relationship Id="rId6" Type="http://schemas.microsoft.com/office/2007/relationships/hdphoto" Target="../media/hdphoto3.wdp"/><Relationship Id="rId7" Type="http://schemas.microsoft.com/office/2007/relationships/hdphoto" Target="../media/hdphoto4.wdp"/><Relationship Id="rId8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youtu.be/rqWBe3FSvhY" TargetMode="External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microsoft.com/office/2007/relationships/hdphoto" Target="../media/hdphoto2.wdp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/>
          <a:lstStyle/>
          <a:p>
            <a:r>
              <a:rPr lang="de-AT" sz="3200" dirty="0" err="1" smtClean="0">
                <a:solidFill>
                  <a:srgbClr val="990033"/>
                </a:solidFill>
              </a:rPr>
              <a:t>Augmented</a:t>
            </a:r>
            <a:r>
              <a:rPr lang="de-AT" sz="3200" dirty="0" smtClean="0">
                <a:solidFill>
                  <a:srgbClr val="990033"/>
                </a:solidFill>
              </a:rPr>
              <a:t> Reality </a:t>
            </a:r>
            <a:r>
              <a:rPr lang="de-AT" sz="3200" dirty="0" err="1" smtClean="0">
                <a:solidFill>
                  <a:srgbClr val="990033"/>
                </a:solidFill>
              </a:rPr>
              <a:t>as</a:t>
            </a:r>
            <a:r>
              <a:rPr lang="de-AT" sz="3200" dirty="0" smtClean="0">
                <a:solidFill>
                  <a:srgbClr val="990033"/>
                </a:solidFill>
              </a:rPr>
              <a:t> a </a:t>
            </a:r>
            <a:r>
              <a:rPr lang="de-AT" sz="3200" dirty="0" err="1" smtClean="0">
                <a:solidFill>
                  <a:srgbClr val="990033"/>
                </a:solidFill>
              </a:rPr>
              <a:t>tool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to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enhance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the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experience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of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museum</a:t>
            </a:r>
            <a:r>
              <a:rPr lang="de-AT" sz="3200" dirty="0" smtClean="0">
                <a:solidFill>
                  <a:srgbClr val="990033"/>
                </a:solidFill>
              </a:rPr>
              <a:t> </a:t>
            </a:r>
            <a:r>
              <a:rPr lang="de-AT" sz="3200" dirty="0" err="1" smtClean="0">
                <a:solidFill>
                  <a:srgbClr val="990033"/>
                </a:solidFill>
              </a:rPr>
              <a:t>visitors</a:t>
            </a:r>
            <a:endParaRPr lang="de-AT" sz="3200" dirty="0">
              <a:solidFill>
                <a:srgbClr val="990033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070998"/>
          </a:xfrm>
        </p:spPr>
        <p:txBody>
          <a:bodyPr/>
          <a:lstStyle/>
          <a:p>
            <a:r>
              <a:rPr lang="de-AT" sz="2400" dirty="0" smtClean="0">
                <a:solidFill>
                  <a:schemeClr val="tx1"/>
                </a:solidFill>
              </a:rPr>
              <a:t>Larissa Neuburger, FH Salzburg, Austria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6450387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solidFill>
                  <a:srgbClr val="990033"/>
                </a:solidFill>
              </a:rPr>
              <a:t>www.tourism-student-conference.com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2400" y="4293096"/>
            <a:ext cx="7200000" cy="207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Bild 11" descr="Bildschirmfoto 2016-05-23 um 00.10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068960"/>
            <a:ext cx="3275768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8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3240360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8229600" cy="36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Collected</a:t>
            </a:r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 Data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graphicFrame>
        <p:nvGraphicFramePr>
          <p:cNvPr id="20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2750066"/>
              </p:ext>
            </p:extLst>
          </p:nvPr>
        </p:nvGraphicFramePr>
        <p:xfrm>
          <a:off x="-69356" y="12793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9658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4464496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8229600" cy="36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Results</a:t>
            </a:r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 T-Test Experience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graphicFrame>
        <p:nvGraphicFramePr>
          <p:cNvPr id="12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985204"/>
              </p:ext>
            </p:extLst>
          </p:nvPr>
        </p:nvGraphicFramePr>
        <p:xfrm>
          <a:off x="734888" y="1672210"/>
          <a:ext cx="8229600" cy="384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640837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Construct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Results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(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n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=178)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  <a:tr h="64083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Education </a:t>
                      </a: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Significant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  <a:tr h="64083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Entertainment </a:t>
                      </a:r>
                    </a:p>
                    <a:p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Significant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  <a:tr h="640837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Escapism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Significant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</a:t>
                      </a:r>
                      <a:endParaRPr lang="de-DE" dirty="0" smtClean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  <a:p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  <a:tr h="640837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Esthetics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Not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Significant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</a:t>
                      </a:r>
                      <a:endParaRPr lang="de-DE" dirty="0" smtClean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  <a:p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  <a:tr h="640837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Overall Experience 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Significant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</a:t>
                      </a:r>
                      <a:endParaRPr lang="de-DE" dirty="0" smtClean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  <a:p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3" name="Bild 1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3758" y="2436224"/>
            <a:ext cx="416714" cy="416714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3758" y="3084296"/>
            <a:ext cx="416714" cy="416714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3758" y="3732368"/>
            <a:ext cx="416714" cy="416714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3758" y="5028512"/>
            <a:ext cx="416714" cy="416714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428" b="63984" l="9706" r="17998"/>
                    </a14:imgEffect>
                  </a14:imgLayer>
                </a14:imgProps>
              </a:ext>
            </a:extLst>
          </a:blip>
          <a:srcRect l="8669" t="30734" r="80965" b="32321"/>
          <a:stretch/>
        </p:blipFill>
        <p:spPr>
          <a:xfrm>
            <a:off x="8372318" y="4365106"/>
            <a:ext cx="391480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8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6552728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8229600" cy="36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Results</a:t>
            </a:r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 T-Test Museum Experience </a:t>
            </a:r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Scale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3758" y="5028512"/>
            <a:ext cx="416714" cy="416714"/>
          </a:xfrm>
          <a:prstGeom prst="rect">
            <a:avLst/>
          </a:prstGeom>
        </p:spPr>
      </p:pic>
      <p:graphicFrame>
        <p:nvGraphicFramePr>
          <p:cNvPr id="18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693455"/>
              </p:ext>
            </p:extLst>
          </p:nvPr>
        </p:nvGraphicFramePr>
        <p:xfrm>
          <a:off x="755576" y="1672210"/>
          <a:ext cx="8229600" cy="384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640837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Construct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Results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(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n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=178)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  <a:tr h="64083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Knowledge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/Learning </a:t>
                      </a: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Significant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  <a:tr h="64083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Engagement </a:t>
                      </a:r>
                    </a:p>
                    <a:p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Significant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  <a:tr h="64083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Meaningful</a:t>
                      </a:r>
                      <a:r>
                        <a:rPr lang="de-DE" baseline="0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Experience </a:t>
                      </a:r>
                      <a:endParaRPr lang="de-DE" dirty="0" smtClean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Significant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</a:t>
                      </a:r>
                      <a:endParaRPr lang="de-DE" dirty="0" smtClean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  <a:p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  <a:tr h="64083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Emotional Connection </a:t>
                      </a:r>
                    </a:p>
                    <a:p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Significant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</a:t>
                      </a:r>
                      <a:endParaRPr lang="de-DE" dirty="0" smtClean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  <a:p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  <a:tr h="640837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Overall MES</a:t>
                      </a:r>
                      <a:r>
                        <a:rPr lang="de-DE" baseline="0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endParaRPr lang="de-DE" dirty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Significant</a:t>
                      </a:r>
                      <a:r>
                        <a:rPr lang="de-DE" dirty="0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de-DE" dirty="0" err="1" smtClean="0">
                          <a:solidFill>
                            <a:srgbClr val="FFFFFF"/>
                          </a:solidFill>
                          <a:latin typeface="Consolas"/>
                          <a:cs typeface="Consolas"/>
                        </a:rPr>
                        <a:t>Result</a:t>
                      </a:r>
                      <a:endParaRPr lang="de-DE" dirty="0" smtClean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  <a:p>
                      <a:endParaRPr lang="de-DE" dirty="0" smtClean="0">
                        <a:solidFill>
                          <a:srgbClr val="FFFFFF"/>
                        </a:solidFill>
                        <a:latin typeface="Consolas"/>
                        <a:cs typeface="Consolas"/>
                      </a:endParaRPr>
                    </a:p>
                  </a:txBody>
                  <a:tcPr>
                    <a:solidFill>
                      <a:srgbClr val="8BB1CB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9" name="Bild 18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2096" y="2371451"/>
            <a:ext cx="416714" cy="416714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2096" y="3019523"/>
            <a:ext cx="416714" cy="416714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2096" y="3667595"/>
            <a:ext cx="416714" cy="416714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2096" y="4963739"/>
            <a:ext cx="416714" cy="416714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1224" y="4301751"/>
            <a:ext cx="416714" cy="4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2016224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2977377" cy="39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Conclusion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583565" y="1779639"/>
            <a:ext cx="8524939" cy="4169641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AR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can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enhance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experience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museum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visitors</a:t>
            </a:r>
            <a:endParaRPr lang="de-DE" sz="200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lvl="1">
              <a:lnSpc>
                <a:spcPct val="140000"/>
              </a:lnSpc>
              <a:buFont typeface="Symbol" charset="2"/>
              <a:buChar char="-"/>
            </a:pP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ithout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disturbing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designed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exhibition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lvl="1">
              <a:lnSpc>
                <a:spcPct val="140000"/>
              </a:lnSpc>
              <a:buFont typeface="Symbol" charset="2"/>
              <a:buChar char="-"/>
            </a:pP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dding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interesting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&amp;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educational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information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artefacts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lvl="1">
              <a:lnSpc>
                <a:spcPct val="140000"/>
              </a:lnSpc>
              <a:buFont typeface="Symbol" charset="2"/>
              <a:buChar char="-"/>
            </a:pP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hould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be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provided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own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device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visitors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(WIFI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available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!)</a:t>
            </a:r>
          </a:p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AR 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– not </a:t>
            </a: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full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 potential </a:t>
            </a: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yet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 but will </a:t>
            </a: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be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technology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future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Museums 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– will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persist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future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combining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high </a:t>
            </a: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touch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>
                <a:solidFill>
                  <a:srgbClr val="FFFFFF"/>
                </a:solidFill>
                <a:latin typeface="Arial Narrow"/>
                <a:cs typeface="Arial Narrow"/>
              </a:rPr>
              <a:t>with</a:t>
            </a:r>
            <a:r>
              <a:rPr lang="de-DE" sz="2000" dirty="0">
                <a:solidFill>
                  <a:srgbClr val="FFFFFF"/>
                </a:solidFill>
                <a:latin typeface="Arial Narrow"/>
                <a:cs typeface="Arial Narrow"/>
              </a:rPr>
              <a:t> high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tech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buFont typeface="Wingdings" charset="2"/>
              <a:buChar char="u"/>
            </a:pPr>
            <a:endParaRPr lang="de-DE" sz="200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</a:pPr>
            <a:endParaRPr lang="de-DE" sz="20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3313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2880320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2977377" cy="39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Recommendations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607082" y="1635623"/>
            <a:ext cx="8213390" cy="416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rgbClr val="9900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Pictures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showing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different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aspects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artefact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background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images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inside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insights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detail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view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)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reference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images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explain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background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artefacts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favoured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most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Additional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interactive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elements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enhance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user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experience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Videos: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need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improved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technology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lvl="1">
              <a:lnSpc>
                <a:spcPct val="140000"/>
              </a:lnSpc>
              <a:buFont typeface="Symbol" charset="2"/>
              <a:buChar char="-"/>
            </a:pP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Partly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obstructive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</a:p>
          <a:p>
            <a:pPr lvl="1">
              <a:lnSpc>
                <a:spcPct val="140000"/>
              </a:lnSpc>
              <a:buFont typeface="Symbol" charset="2"/>
              <a:buChar char="-"/>
            </a:pP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Partly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interesting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buFont typeface="Wingdings" charset="2"/>
              <a:buChar char="u"/>
            </a:pP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buFont typeface="Wingdings" charset="2"/>
              <a:buChar char="u"/>
            </a:pPr>
            <a:endParaRPr lang="de-DE" sz="20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17032"/>
            <a:ext cx="3690350" cy="25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6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2880320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2977377" cy="39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Limitations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607082" y="1707631"/>
            <a:ext cx="8213390" cy="4169641"/>
          </a:xfrm>
        </p:spPr>
        <p:txBody>
          <a:bodyPr/>
          <a:lstStyle/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Language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restrictions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Visit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time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could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not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be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measured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Experimental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needed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guidance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further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split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up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experience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with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audio-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guide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>
              <a:lnSpc>
                <a:spcPct val="140000"/>
              </a:lnSpc>
              <a:buFont typeface="Wingdings" charset="2"/>
              <a:buChar char="u"/>
            </a:pP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Research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depended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on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existing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rare material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lang="de-DE" sz="20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museum</a:t>
            </a:r>
            <a:endParaRPr lang="de-DE" sz="2000" dirty="0" smtClean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85185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5112568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7873921" cy="46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Thank</a:t>
            </a:r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your</a:t>
            </a:r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for</a:t>
            </a:r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your</a:t>
            </a:r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attention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pic>
        <p:nvPicPr>
          <p:cNvPr id="12" name="Inhaltsplatzhalter 5" descr="12042130_10207040020175532_1105236699_n.jpg">
            <a:hlinkClick r:id="rId4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259632" y="1730106"/>
            <a:ext cx="6755233" cy="3715118"/>
          </a:xfrm>
        </p:spPr>
      </p:pic>
    </p:spTree>
    <p:extLst>
      <p:ext uri="{BB962C8B-B14F-4D97-AF65-F5344CB8AC3E}">
        <p14:creationId xmlns:p14="http://schemas.microsoft.com/office/powerpoint/2010/main" val="400250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1909907" cy="413122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8229600" cy="36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Purpose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graphicFrame>
        <p:nvGraphicFramePr>
          <p:cNvPr id="12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490625"/>
              </p:ext>
            </p:extLst>
          </p:nvPr>
        </p:nvGraphicFramePr>
        <p:xfrm>
          <a:off x="0" y="1136385"/>
          <a:ext cx="9144000" cy="5063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8849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3240360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8229600" cy="36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Experience Economy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81" b="95122" l="17000" r="89375"/>
                    </a14:imgEffect>
                  </a14:imgLayer>
                </a14:imgProps>
              </a:ext>
            </a:extLst>
          </a:blip>
          <a:srcRect l="16926" t="1" r="10730" b="4719"/>
          <a:stretch/>
        </p:blipFill>
        <p:spPr>
          <a:xfrm>
            <a:off x="2788470" y="3212976"/>
            <a:ext cx="1736313" cy="152358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929360" y="4646114"/>
            <a:ext cx="145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solidFill>
                  <a:srgbClr val="FFFFFF"/>
                </a:solidFill>
                <a:latin typeface="Consolas"/>
                <a:cs typeface="Consolas"/>
              </a:rPr>
              <a:t>GOODS</a:t>
            </a:r>
            <a:endParaRPr lang="de-DE" sz="1800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273344" y="5150810"/>
            <a:ext cx="167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solidFill>
                  <a:srgbClr val="FFFFFF"/>
                </a:solidFill>
                <a:latin typeface="Consolas"/>
                <a:cs typeface="Consolas"/>
              </a:rPr>
              <a:t>COMMODITIES</a:t>
            </a:r>
            <a:endParaRPr lang="de-DE" sz="1800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356204" y="3492195"/>
            <a:ext cx="145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solidFill>
                  <a:srgbClr val="FFFFFF"/>
                </a:solidFill>
                <a:latin typeface="Consolas"/>
                <a:cs typeface="Consolas"/>
              </a:rPr>
              <a:t>SERVICE</a:t>
            </a:r>
            <a:endParaRPr lang="de-DE" sz="1800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067174" y="2852936"/>
            <a:ext cx="145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solidFill>
                  <a:srgbClr val="FFFFFF"/>
                </a:solidFill>
                <a:latin typeface="Consolas"/>
                <a:cs typeface="Consolas"/>
              </a:rPr>
              <a:t>EXPERIENCE</a:t>
            </a:r>
            <a:endParaRPr lang="de-DE" sz="1800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1184436" y="1700808"/>
            <a:ext cx="3188" cy="3863620"/>
          </a:xfrm>
          <a:prstGeom prst="line">
            <a:avLst/>
          </a:prstGeom>
          <a:ln>
            <a:solidFill>
              <a:srgbClr val="8BB1CB"/>
            </a:solidFill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429835" y="5157192"/>
            <a:ext cx="145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solidFill>
                  <a:srgbClr val="FFFFFF"/>
                </a:solidFill>
                <a:latin typeface="Consolas"/>
                <a:cs typeface="Consolas"/>
              </a:rPr>
              <a:t>PRICING</a:t>
            </a:r>
            <a:endParaRPr lang="de-DE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164076" y="1763524"/>
            <a:ext cx="218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solidFill>
                  <a:srgbClr val="FFFFFF"/>
                </a:solidFill>
                <a:latin typeface="Consolas"/>
                <a:cs typeface="Consolas"/>
              </a:rPr>
              <a:t>DIFFERENTIATION</a:t>
            </a:r>
            <a:endParaRPr lang="de-DE" sz="1800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cxnSp>
        <p:nvCxnSpPr>
          <p:cNvPr id="21" name="Gerade Verbindung 20"/>
          <p:cNvCxnSpPr/>
          <p:nvPr/>
        </p:nvCxnSpPr>
        <p:spPr>
          <a:xfrm>
            <a:off x="1171406" y="5558749"/>
            <a:ext cx="6352922" cy="30491"/>
          </a:xfrm>
          <a:prstGeom prst="line">
            <a:avLst/>
          </a:prstGeom>
          <a:ln>
            <a:solidFill>
              <a:srgbClr val="8BB1CB"/>
            </a:solidFill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" name="Bild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16" y="2492896"/>
            <a:ext cx="1670709" cy="1061980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89434" l="997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143" y="4293096"/>
            <a:ext cx="1664562" cy="1073258"/>
          </a:xfrm>
          <a:prstGeom prst="rect">
            <a:avLst/>
          </a:prstGeom>
        </p:spPr>
      </p:pic>
      <p:sp>
        <p:nvSpPr>
          <p:cNvPr id="24" name="Titel 1"/>
          <p:cNvSpPr txBox="1">
            <a:spLocks/>
          </p:cNvSpPr>
          <p:nvPr/>
        </p:nvSpPr>
        <p:spPr>
          <a:xfrm>
            <a:off x="4572000" y="5589240"/>
            <a:ext cx="2634773" cy="363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spc="0">
                <a:solidFill>
                  <a:schemeClr val="bg1"/>
                </a:solidFill>
                <a:latin typeface="Consolas" panose="020B0609020204030204" pitchFamily="49" charset="0"/>
                <a:ea typeface="Adobe Fan Heiti Std B" pitchFamily="34" charset="-128"/>
                <a:cs typeface="Consolas" panose="020B0609020204030204" pitchFamily="49" charset="0"/>
              </a:defRPr>
            </a:lvl1pPr>
          </a:lstStyle>
          <a:p>
            <a:r>
              <a:rPr lang="de-DE" sz="1200" dirty="0" smtClean="0"/>
              <a:t>(</a:t>
            </a:r>
            <a:r>
              <a:rPr lang="de-DE" sz="1200" dirty="0" err="1" smtClean="0"/>
              <a:t>Pine</a:t>
            </a:r>
            <a:r>
              <a:rPr lang="de-DE" sz="1200" dirty="0" smtClean="0"/>
              <a:t> II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Gilmore</a:t>
            </a:r>
            <a:r>
              <a:rPr lang="de-DE" sz="1200" dirty="0" smtClean="0"/>
              <a:t>, 2011)</a:t>
            </a:r>
            <a:endParaRPr lang="de-DE" sz="1200" dirty="0"/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46" y="1052736"/>
            <a:ext cx="2279589" cy="227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9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3240360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8229600" cy="36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Museum Experience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pic>
        <p:nvPicPr>
          <p:cNvPr id="25" name="Bild 24" descr="museum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74" y="1587566"/>
            <a:ext cx="4694046" cy="4122335"/>
          </a:xfrm>
          <a:prstGeom prst="rect">
            <a:avLst/>
          </a:prstGeom>
        </p:spPr>
      </p:pic>
      <p:sp>
        <p:nvSpPr>
          <p:cNvPr id="27" name="Titel 1"/>
          <p:cNvSpPr txBox="1">
            <a:spLocks/>
          </p:cNvSpPr>
          <p:nvPr/>
        </p:nvSpPr>
        <p:spPr>
          <a:xfrm>
            <a:off x="4788024" y="5784909"/>
            <a:ext cx="2351033" cy="363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spc="0">
                <a:solidFill>
                  <a:schemeClr val="bg1"/>
                </a:solidFill>
                <a:latin typeface="Consolas" panose="020B0609020204030204" pitchFamily="49" charset="0"/>
                <a:ea typeface="Adobe Fan Heiti Std B" pitchFamily="34" charset="-128"/>
                <a:cs typeface="Consolas" panose="020B0609020204030204" pitchFamily="49" charset="0"/>
              </a:defRPr>
            </a:lvl1pPr>
          </a:lstStyle>
          <a:p>
            <a:r>
              <a:rPr lang="de-DE" sz="1200" dirty="0" smtClean="0"/>
              <a:t>(Falk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Dierking</a:t>
            </a:r>
            <a:r>
              <a:rPr lang="de-DE" sz="1200" dirty="0" smtClean="0"/>
              <a:t>, 2002)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16783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3240360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8229600" cy="36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Augmented</a:t>
            </a:r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 Reality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639503" y="1556792"/>
            <a:ext cx="8613017" cy="4169641"/>
          </a:xfrm>
        </p:spPr>
        <p:txBody>
          <a:bodyPr/>
          <a:lstStyle/>
          <a:p>
            <a:pPr marL="0" indent="0">
              <a:buNone/>
            </a:pP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“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With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AR,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users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feel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that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real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virtual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objects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coexist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in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same 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space</a:t>
            </a:r>
            <a:r>
              <a:rPr lang="de-DE" sz="2000" i="1" dirty="0" smtClean="0">
                <a:solidFill>
                  <a:srgbClr val="FFFFFF"/>
                </a:solidFill>
                <a:latin typeface="Arial Narrow"/>
                <a:cs typeface="Arial Narrow"/>
              </a:rPr>
              <a:t>.“							(</a:t>
            </a:r>
            <a:r>
              <a:rPr lang="de-DE" sz="2000" i="1" dirty="0" err="1">
                <a:solidFill>
                  <a:srgbClr val="FFFFFF"/>
                </a:solidFill>
                <a:latin typeface="Arial Narrow"/>
                <a:cs typeface="Arial Narrow"/>
              </a:rPr>
              <a:t>Linaza</a:t>
            </a:r>
            <a:r>
              <a:rPr lang="de-DE" sz="2000" i="1" dirty="0">
                <a:solidFill>
                  <a:srgbClr val="FFFFFF"/>
                </a:solidFill>
                <a:latin typeface="Arial Narrow"/>
                <a:cs typeface="Arial Narrow"/>
              </a:rPr>
              <a:t> et al. </a:t>
            </a:r>
            <a:r>
              <a:rPr lang="de-DE" sz="2000" i="1" dirty="0" smtClean="0">
                <a:solidFill>
                  <a:srgbClr val="FFFFFF"/>
                </a:solidFill>
                <a:latin typeface="Arial Narrow"/>
                <a:cs typeface="Arial Narrow"/>
              </a:rPr>
              <a:t>2013) </a:t>
            </a:r>
            <a:endParaRPr lang="de-DE" sz="2000" i="1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0" indent="0">
              <a:buNone/>
            </a:pPr>
            <a:endParaRPr lang="de-DE" sz="2000" i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4"/>
          <a:srcRect l="6061" r="3865"/>
          <a:stretch/>
        </p:blipFill>
        <p:spPr>
          <a:xfrm>
            <a:off x="1721046" y="2438983"/>
            <a:ext cx="5701909" cy="31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4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3240360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8229600" cy="36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Research </a:t>
            </a:r>
            <a:r>
              <a:rPr lang="de-DE" dirty="0" err="1" smtClean="0">
                <a:solidFill>
                  <a:schemeClr val="bg1"/>
                </a:solidFill>
                <a:latin typeface="Consolas"/>
                <a:cs typeface="Consolas"/>
              </a:rPr>
              <a:t>Questions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graphicFrame>
        <p:nvGraphicFramePr>
          <p:cNvPr id="14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961714"/>
              </p:ext>
            </p:extLst>
          </p:nvPr>
        </p:nvGraphicFramePr>
        <p:xfrm>
          <a:off x="331686" y="1531913"/>
          <a:ext cx="8213390" cy="4169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635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3240360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8229600" cy="36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Research Models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graphicFrame>
        <p:nvGraphicFramePr>
          <p:cNvPr id="1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960000"/>
              </p:ext>
            </p:extLst>
          </p:nvPr>
        </p:nvGraphicFramePr>
        <p:xfrm>
          <a:off x="4297628" y="1840482"/>
          <a:ext cx="5306172" cy="2918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Bild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" y="1628800"/>
            <a:ext cx="4829554" cy="3308104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1454968" y="5085184"/>
            <a:ext cx="8229600" cy="363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spc="0">
                <a:solidFill>
                  <a:schemeClr val="bg1"/>
                </a:solidFill>
                <a:latin typeface="Consolas" panose="020B0609020204030204" pitchFamily="49" charset="0"/>
                <a:ea typeface="Adobe Fan Heiti Std B" pitchFamily="34" charset="-128"/>
                <a:cs typeface="Consolas" panose="020B0609020204030204" pitchFamily="49" charset="0"/>
              </a:defRPr>
            </a:lvl1pPr>
          </a:lstStyle>
          <a:p>
            <a:r>
              <a:rPr lang="de-DE" sz="2200" dirty="0" smtClean="0"/>
              <a:t>Experience Model</a:t>
            </a:r>
            <a:endParaRPr lang="de-DE" sz="2200" dirty="0"/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5055368" y="5081233"/>
            <a:ext cx="8229600" cy="363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spc="0">
                <a:solidFill>
                  <a:schemeClr val="bg1"/>
                </a:solidFill>
                <a:latin typeface="Consolas" panose="020B0609020204030204" pitchFamily="49" charset="0"/>
                <a:ea typeface="Adobe Fan Heiti Std B" pitchFamily="34" charset="-128"/>
                <a:cs typeface="Consolas" panose="020B0609020204030204" pitchFamily="49" charset="0"/>
              </a:defRPr>
            </a:lvl1pPr>
          </a:lstStyle>
          <a:p>
            <a:r>
              <a:rPr lang="de-DE" sz="2200" dirty="0" smtClean="0"/>
              <a:t>Museum Experience </a:t>
            </a:r>
            <a:r>
              <a:rPr lang="de-DE" sz="2200" dirty="0" err="1" smtClean="0"/>
              <a:t>Scale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41635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3240360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8229600" cy="36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Research Design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536454" y="3485572"/>
            <a:ext cx="2091330" cy="822960"/>
          </a:xfrm>
          <a:prstGeom prst="roundRect">
            <a:avLst/>
          </a:prstGeom>
          <a:solidFill>
            <a:srgbClr val="8BB1CB">
              <a:alpha val="50000"/>
            </a:srgb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600" dirty="0" smtClean="0">
              <a:latin typeface="Consolas"/>
              <a:cs typeface="Consolas"/>
            </a:endParaRPr>
          </a:p>
          <a:p>
            <a:pPr algn="ctr"/>
            <a:endParaRPr lang="de-DE" sz="200" dirty="0" smtClean="0">
              <a:latin typeface="Consolas"/>
              <a:cs typeface="Consolas"/>
            </a:endParaRPr>
          </a:p>
          <a:p>
            <a:pPr algn="ctr"/>
            <a:r>
              <a:rPr lang="de-DE" sz="2000" dirty="0" smtClean="0">
                <a:latin typeface="Consolas"/>
                <a:cs typeface="Consolas"/>
              </a:rPr>
              <a:t>Experiment</a:t>
            </a:r>
            <a:endParaRPr lang="de-DE" sz="2000" dirty="0">
              <a:latin typeface="Consolas"/>
              <a:cs typeface="Consolas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3563888" y="2420888"/>
            <a:ext cx="1947313" cy="936104"/>
          </a:xfrm>
          <a:prstGeom prst="roundRect">
            <a:avLst/>
          </a:prstGeom>
          <a:solidFill>
            <a:srgbClr val="8BB1CB">
              <a:alpha val="50000"/>
            </a:srgb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400" dirty="0" smtClean="0">
              <a:latin typeface="Consolas"/>
              <a:cs typeface="Consolas"/>
            </a:endParaRPr>
          </a:p>
          <a:p>
            <a:pPr algn="ctr"/>
            <a:r>
              <a:rPr lang="de-DE" sz="2000" dirty="0" smtClean="0">
                <a:latin typeface="Consolas"/>
                <a:cs typeface="Consolas"/>
              </a:rPr>
              <a:t>Experimental </a:t>
            </a:r>
          </a:p>
          <a:p>
            <a:pPr algn="ctr"/>
            <a:r>
              <a:rPr lang="de-DE" sz="2000" dirty="0" smtClean="0">
                <a:latin typeface="Consolas"/>
                <a:cs typeface="Consolas"/>
              </a:rPr>
              <a:t>Group</a:t>
            </a:r>
            <a:endParaRPr lang="de-DE" sz="2000" dirty="0">
              <a:latin typeface="Consolas"/>
              <a:cs typeface="Consolas"/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3563888" y="4437112"/>
            <a:ext cx="1947313" cy="936104"/>
          </a:xfrm>
          <a:prstGeom prst="roundRect">
            <a:avLst/>
          </a:prstGeom>
          <a:solidFill>
            <a:srgbClr val="8BB1CB">
              <a:alpha val="50000"/>
            </a:srgb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500" dirty="0">
              <a:latin typeface="Consolas"/>
              <a:cs typeface="Consolas"/>
            </a:endParaRPr>
          </a:p>
          <a:p>
            <a:pPr algn="ctr"/>
            <a:r>
              <a:rPr lang="de-DE" sz="2000" dirty="0" err="1" smtClean="0">
                <a:latin typeface="Consolas"/>
                <a:cs typeface="Consolas"/>
              </a:rPr>
              <a:t>Control</a:t>
            </a:r>
            <a:endParaRPr lang="de-DE" sz="2000" dirty="0" smtClean="0">
              <a:latin typeface="Consolas"/>
              <a:cs typeface="Consolas"/>
            </a:endParaRPr>
          </a:p>
          <a:p>
            <a:pPr algn="ctr"/>
            <a:r>
              <a:rPr lang="de-DE" sz="2000" dirty="0" smtClean="0">
                <a:latin typeface="Consolas"/>
                <a:cs typeface="Consolas"/>
              </a:rPr>
              <a:t>Group</a:t>
            </a:r>
            <a:endParaRPr lang="de-DE" sz="2000" dirty="0">
              <a:latin typeface="Consolas"/>
              <a:cs typeface="Consolas"/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6516216" y="3429000"/>
            <a:ext cx="2088232" cy="822960"/>
          </a:xfrm>
          <a:prstGeom prst="roundRect">
            <a:avLst/>
          </a:prstGeom>
          <a:solidFill>
            <a:srgbClr val="8BB1CB">
              <a:alpha val="50000"/>
            </a:srgb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600" dirty="0" smtClean="0">
              <a:latin typeface="Consolas"/>
              <a:cs typeface="Consolas"/>
            </a:endParaRPr>
          </a:p>
          <a:p>
            <a:pPr algn="ctr"/>
            <a:endParaRPr lang="de-DE" sz="200" dirty="0" smtClean="0">
              <a:latin typeface="Consolas"/>
              <a:cs typeface="Consolas"/>
            </a:endParaRPr>
          </a:p>
          <a:p>
            <a:pPr algn="ctr"/>
            <a:r>
              <a:rPr lang="de-DE" sz="2000" dirty="0" err="1" smtClean="0">
                <a:latin typeface="Consolas"/>
                <a:cs typeface="Consolas"/>
              </a:rPr>
              <a:t>Questionnaire</a:t>
            </a:r>
            <a:endParaRPr lang="de-DE" sz="2000" dirty="0">
              <a:latin typeface="Consolas"/>
              <a:cs typeface="Consolas"/>
            </a:endParaRPr>
          </a:p>
        </p:txBody>
      </p:sp>
      <p:cxnSp>
        <p:nvCxnSpPr>
          <p:cNvPr id="22" name="Gerade Verbindung 21"/>
          <p:cNvCxnSpPr>
            <a:stCxn id="16" idx="3"/>
            <a:endCxn id="17" idx="1"/>
          </p:cNvCxnSpPr>
          <p:nvPr/>
        </p:nvCxnSpPr>
        <p:spPr>
          <a:xfrm flipV="1">
            <a:off x="2627784" y="2888940"/>
            <a:ext cx="936104" cy="1008112"/>
          </a:xfrm>
          <a:prstGeom prst="line">
            <a:avLst/>
          </a:prstGeom>
          <a:ln w="38100" cmpd="sng">
            <a:solidFill>
              <a:schemeClr val="bg1"/>
            </a:solidFill>
            <a:headEnd type="oval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>
            <a:stCxn id="16" idx="3"/>
            <a:endCxn id="18" idx="1"/>
          </p:cNvCxnSpPr>
          <p:nvPr/>
        </p:nvCxnSpPr>
        <p:spPr>
          <a:xfrm>
            <a:off x="2627784" y="3897052"/>
            <a:ext cx="936104" cy="1008112"/>
          </a:xfrm>
          <a:prstGeom prst="line">
            <a:avLst/>
          </a:prstGeom>
          <a:ln w="38100" cmpd="sng">
            <a:solidFill>
              <a:schemeClr val="bg1"/>
            </a:solidFill>
            <a:headEnd type="oval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>
            <a:stCxn id="17" idx="3"/>
            <a:endCxn id="19" idx="1"/>
          </p:cNvCxnSpPr>
          <p:nvPr/>
        </p:nvCxnSpPr>
        <p:spPr>
          <a:xfrm>
            <a:off x="5511201" y="2888940"/>
            <a:ext cx="1005015" cy="951540"/>
          </a:xfrm>
          <a:prstGeom prst="line">
            <a:avLst/>
          </a:prstGeom>
          <a:ln w="38100" cmpd="sng">
            <a:solidFill>
              <a:schemeClr val="bg1"/>
            </a:solidFill>
            <a:headEnd type="oval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V="1">
            <a:off x="5511201" y="3840480"/>
            <a:ext cx="1005015" cy="1064684"/>
          </a:xfrm>
          <a:prstGeom prst="line">
            <a:avLst/>
          </a:prstGeom>
          <a:ln w="38100" cmpd="sng">
            <a:solidFill>
              <a:schemeClr val="bg1"/>
            </a:solidFill>
            <a:headEnd type="oval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50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</a:t>
            </a:r>
            <a:r>
              <a:rPr lang="de-AT" sz="1600" b="1" dirty="0" smtClean="0">
                <a:solidFill>
                  <a:srgbClr val="990033"/>
                </a:solidFill>
              </a:rPr>
              <a:t>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683568" y="927646"/>
            <a:ext cx="2016224" cy="485130"/>
          </a:xfrm>
          <a:prstGeom prst="roundRect">
            <a:avLst/>
          </a:prstGeom>
          <a:solidFill>
            <a:srgbClr val="8BB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4"/>
          <p:cNvSpPr txBox="1">
            <a:spLocks/>
          </p:cNvSpPr>
          <p:nvPr/>
        </p:nvSpPr>
        <p:spPr bwMode="auto">
          <a:xfrm>
            <a:off x="730527" y="947742"/>
            <a:ext cx="2977377" cy="39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ヒラギノ角ゴ Pro W3" pitchFamily="124" charset="-128"/>
              </a:defRPr>
            </a:lvl9pPr>
          </a:lstStyle>
          <a:p>
            <a:r>
              <a:rPr lang="de-DE" dirty="0" smtClean="0">
                <a:solidFill>
                  <a:schemeClr val="bg1"/>
                </a:solidFill>
                <a:latin typeface="Consolas"/>
                <a:cs typeface="Consolas"/>
              </a:rPr>
              <a:t>Experiment</a:t>
            </a:r>
            <a:endParaRPr lang="de-DE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 rotWithShape="1">
          <a:blip r:embed="rId4"/>
          <a:srcRect l="6787" t="4956" r="4195" b="14183"/>
          <a:stretch/>
        </p:blipFill>
        <p:spPr>
          <a:xfrm>
            <a:off x="673518" y="1567867"/>
            <a:ext cx="3352148" cy="4059904"/>
          </a:xfrm>
          <a:prstGeom prst="rect">
            <a:avLst/>
          </a:prstGeom>
        </p:spPr>
      </p:pic>
      <p:pic>
        <p:nvPicPr>
          <p:cNvPr id="21" name="Inhaltsplatzhalter 5" descr="12042130_10207040020175532_1105236699_n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143849" y="1567866"/>
            <a:ext cx="4390491" cy="2414601"/>
          </a:xfrm>
        </p:spPr>
      </p:pic>
      <p:pic>
        <p:nvPicPr>
          <p:cNvPr id="26" name="Bild 25" descr="IMG_097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r="34606"/>
          <a:stretch/>
        </p:blipFill>
        <p:spPr>
          <a:xfrm rot="5400000">
            <a:off x="4401477" y="3367156"/>
            <a:ext cx="2036464" cy="2551720"/>
          </a:xfrm>
          <a:prstGeom prst="rect">
            <a:avLst/>
          </a:prstGeom>
        </p:spPr>
      </p:pic>
      <p:pic>
        <p:nvPicPr>
          <p:cNvPr id="27" name="Bild 26" descr="IMG_0974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9" r="24467"/>
          <a:stretch/>
        </p:blipFill>
        <p:spPr>
          <a:xfrm rot="5400000">
            <a:off x="6590378" y="3717286"/>
            <a:ext cx="2036464" cy="18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3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Larissa-Design 1">
      <a:dk1>
        <a:srgbClr val="000000"/>
      </a:dk1>
      <a:lt1>
        <a:srgbClr val="FFFFFF"/>
      </a:lt1>
      <a:dk2>
        <a:srgbClr val="990033"/>
      </a:dk2>
      <a:lt2>
        <a:srgbClr val="808080"/>
      </a:lt2>
      <a:accent1>
        <a:srgbClr val="505050"/>
      </a:accent1>
      <a:accent2>
        <a:srgbClr val="990033"/>
      </a:accent2>
      <a:accent3>
        <a:srgbClr val="FFFFFF"/>
      </a:accent3>
      <a:accent4>
        <a:srgbClr val="000000"/>
      </a:accent4>
      <a:accent5>
        <a:srgbClr val="B3B3B3"/>
      </a:accent5>
      <a:accent6>
        <a:srgbClr val="8A002D"/>
      </a:accent6>
      <a:hlink>
        <a:srgbClr val="990033"/>
      </a:hlink>
      <a:folHlink>
        <a:srgbClr val="505050"/>
      </a:folHlink>
    </a:clrScheme>
    <a:fontScheme name="Larissa-Desig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24" charset="-128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990033"/>
        </a:dk2>
        <a:lt2>
          <a:srgbClr val="808080"/>
        </a:lt2>
        <a:accent1>
          <a:srgbClr val="505050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B3B3B3"/>
        </a:accent5>
        <a:accent6>
          <a:srgbClr val="8A002D"/>
        </a:accent6>
        <a:hlink>
          <a:srgbClr val="990033"/>
        </a:hlink>
        <a:folHlink>
          <a:srgbClr val="50505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403</Words>
  <Application>Microsoft Macintosh PowerPoint</Application>
  <PresentationFormat>Bildschirmpräsentation (4:3)</PresentationFormat>
  <Paragraphs>121</Paragraphs>
  <Slides>16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blank</vt:lpstr>
      <vt:lpstr>Augmented Reality as a tool to enhance the experience of museum visitors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Fachhochschule Salzburg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Stumtner Nina</dc:creator>
  <cp:lastModifiedBy>lag</cp:lastModifiedBy>
  <cp:revision>26</cp:revision>
  <dcterms:created xsi:type="dcterms:W3CDTF">2013-02-12T16:09:26Z</dcterms:created>
  <dcterms:modified xsi:type="dcterms:W3CDTF">2016-05-24T05:46:45Z</dcterms:modified>
</cp:coreProperties>
</file>