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70" r:id="rId4"/>
    <p:sldId id="265" r:id="rId5"/>
    <p:sldId id="259" r:id="rId6"/>
    <p:sldId id="266" r:id="rId7"/>
    <p:sldId id="260" r:id="rId8"/>
    <p:sldId id="262" r:id="rId9"/>
    <p:sldId id="261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33"/>
    <a:srgbClr val="006600"/>
    <a:srgbClr val="FFFFFF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3825" autoAdjust="0"/>
  </p:normalViewPr>
  <p:slideViewPr>
    <p:cSldViewPr>
      <p:cViewPr varScale="1">
        <p:scale>
          <a:sx n="96" d="100"/>
          <a:sy n="96" d="100"/>
        </p:scale>
        <p:origin x="9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emma\Desktop\Digital%20marketing\Airbnb%20&amp;%20criteria-Final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emma\Desktop\Digital%20marketing\Airbnb%20&amp;%20criteria-Final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emma\Desktop\Airbnb%20&amp;%20criteria-Final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Followers in different </a:t>
            </a:r>
            <a:r>
              <a:rPr lang="en-US" sz="1000" b="0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10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 platforms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86-4C93-97A9-B8AE314D7641}"/>
              </c:ext>
            </c:extLst>
          </c:dPt>
          <c:cat>
            <c:strRef>
              <c:f>Sheet2!$C$2:$H$2</c:f>
              <c:strCache>
                <c:ptCount val="6"/>
                <c:pt idx="0">
                  <c:v>
Airbnb</c:v>
                </c:pt>
                <c:pt idx="1">
                  <c:v>
Homeaway</c:v>
                </c:pt>
                <c:pt idx="2">
                  <c:v>
9flats </c:v>
                </c:pt>
                <c:pt idx="3">
                  <c:v>
Wimdu</c:v>
                </c:pt>
                <c:pt idx="4">
                  <c:v>
Villas</c:v>
                </c:pt>
                <c:pt idx="5">
                  <c:v>Airbnb&amp;competitors</c:v>
                </c:pt>
              </c:strCache>
            </c:strRef>
          </c:cat>
          <c:val>
            <c:numRef>
              <c:f>Sheet2!$C$3:$H$3</c:f>
              <c:numCache>
                <c:formatCode>0</c:formatCode>
                <c:ptCount val="6"/>
                <c:pt idx="0" formatCode="General">
                  <c:v>2302854</c:v>
                </c:pt>
                <c:pt idx="1">
                  <c:v>1236304</c:v>
                </c:pt>
                <c:pt idx="2">
                  <c:v>149732</c:v>
                </c:pt>
                <c:pt idx="3">
                  <c:v>154678</c:v>
                </c:pt>
                <c:pt idx="4">
                  <c:v>142466</c:v>
                </c:pt>
                <c:pt idx="5">
                  <c:v>6142715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86-4C93-97A9-B8AE314D7641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Twitter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086-4C93-97A9-B8AE314D7641}"/>
              </c:ext>
            </c:extLst>
          </c:dPt>
          <c:cat>
            <c:strRef>
              <c:f>Sheet2!$C$2:$H$2</c:f>
              <c:strCache>
                <c:ptCount val="6"/>
                <c:pt idx="0">
                  <c:v>
Airbnb</c:v>
                </c:pt>
                <c:pt idx="1">
                  <c:v>
Homeaway</c:v>
                </c:pt>
                <c:pt idx="2">
                  <c:v>
9flats </c:v>
                </c:pt>
                <c:pt idx="3">
                  <c:v>
Wimdu</c:v>
                </c:pt>
                <c:pt idx="4">
                  <c:v>
Villas</c:v>
                </c:pt>
                <c:pt idx="5">
                  <c:v>Airbnb&amp;competitors</c:v>
                </c:pt>
              </c:strCache>
            </c:strRef>
          </c:cat>
          <c:val>
            <c:numRef>
              <c:f>Sheet2!$C$4:$H$4</c:f>
              <c:numCache>
                <c:formatCode>General</c:formatCode>
                <c:ptCount val="6"/>
                <c:pt idx="0">
                  <c:v>217000</c:v>
                </c:pt>
                <c:pt idx="1">
                  <c:v>31000</c:v>
                </c:pt>
                <c:pt idx="2">
                  <c:v>7594</c:v>
                </c:pt>
                <c:pt idx="3">
                  <c:v>7885</c:v>
                </c:pt>
                <c:pt idx="4">
                  <c:v>4668</c:v>
                </c:pt>
                <c:pt idx="5" formatCode="0">
                  <c:v>1765823.9140000001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86-4C93-97A9-B8AE314D7641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 Google+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Sheet2!$C$2:$H$2</c:f>
              <c:strCache>
                <c:ptCount val="6"/>
                <c:pt idx="0">
                  <c:v>
Airbnb</c:v>
                </c:pt>
                <c:pt idx="1">
                  <c:v>
Homeaway</c:v>
                </c:pt>
                <c:pt idx="2">
                  <c:v>
9flats </c:v>
                </c:pt>
                <c:pt idx="3">
                  <c:v>
Wimdu</c:v>
                </c:pt>
                <c:pt idx="4">
                  <c:v>
Villas</c:v>
                </c:pt>
                <c:pt idx="5">
                  <c:v>Airbnb&amp;competitors</c:v>
                </c:pt>
              </c:strCache>
            </c:strRef>
          </c:cat>
          <c:val>
            <c:numRef>
              <c:f>Sheet2!$C$5:$H$5</c:f>
              <c:numCache>
                <c:formatCode>General</c:formatCode>
                <c:ptCount val="6"/>
                <c:pt idx="0">
                  <c:v>2913313</c:v>
                </c:pt>
                <c:pt idx="1">
                  <c:v>5.9139999999999997</c:v>
                </c:pt>
                <c:pt idx="2">
                  <c:v>22</c:v>
                </c:pt>
                <c:pt idx="3">
                  <c:v>2818</c:v>
                </c:pt>
                <c:pt idx="4">
                  <c:v>0</c:v>
                </c:pt>
                <c:pt idx="5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86-4C93-97A9-B8AE314D7641}"/>
            </c:ext>
          </c:extLst>
        </c:ser>
        <c:ser>
          <c:idx val="3"/>
          <c:order val="3"/>
          <c:tx>
            <c:strRef>
              <c:f>Sheet2!$B$6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Sheet2!$C$2:$H$2</c:f>
              <c:strCache>
                <c:ptCount val="6"/>
                <c:pt idx="0">
                  <c:v>
Airbnb</c:v>
                </c:pt>
                <c:pt idx="1">
                  <c:v>
Homeaway</c:v>
                </c:pt>
                <c:pt idx="2">
                  <c:v>
9flats </c:v>
                </c:pt>
                <c:pt idx="3">
                  <c:v>
Wimdu</c:v>
                </c:pt>
                <c:pt idx="4">
                  <c:v>
Villas</c:v>
                </c:pt>
                <c:pt idx="5">
                  <c:v>Airbnb&amp;competitors</c:v>
                </c:pt>
              </c:strCache>
            </c:strRef>
          </c:cat>
          <c:val>
            <c:numRef>
              <c:f>Sheet2!$C$6:$H$6</c:f>
              <c:numCache>
                <c:formatCode>#,##0</c:formatCode>
                <c:ptCount val="6"/>
                <c:pt idx="0" formatCode="General">
                  <c:v>33548</c:v>
                </c:pt>
                <c:pt idx="1">
                  <c:v>1048</c:v>
                </c:pt>
                <c:pt idx="2" formatCode="General">
                  <c:v>4</c:v>
                </c:pt>
                <c:pt idx="3" formatCode="General">
                  <c:v>489</c:v>
                </c:pt>
                <c:pt idx="4" formatCode="General">
                  <c:v>0</c:v>
                </c:pt>
                <c:pt idx="5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086-4C93-97A9-B8AE314D7641}"/>
            </c:ext>
          </c:extLst>
        </c:ser>
        <c:ser>
          <c:idx val="4"/>
          <c:order val="4"/>
          <c:tx>
            <c:strRef>
              <c:f>Sheet2!$B$7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Sheet2!$C$2:$H$2</c:f>
              <c:strCache>
                <c:ptCount val="6"/>
                <c:pt idx="0">
                  <c:v>
Airbnb</c:v>
                </c:pt>
                <c:pt idx="1">
                  <c:v>
Homeaway</c:v>
                </c:pt>
                <c:pt idx="2">
                  <c:v>
9flats </c:v>
                </c:pt>
                <c:pt idx="3">
                  <c:v>
Wimdu</c:v>
                </c:pt>
                <c:pt idx="4">
                  <c:v>
Villas</c:v>
                </c:pt>
                <c:pt idx="5">
                  <c:v>Airbnb&amp;competitors</c:v>
                </c:pt>
              </c:strCache>
            </c:strRef>
          </c:cat>
          <c:val>
            <c:numRef>
              <c:f>Sheet2!$C$7:$H$7</c:f>
              <c:numCache>
                <c:formatCode>General</c:formatCode>
                <c:ptCount val="6"/>
                <c:pt idx="0">
                  <c:v>676000</c:v>
                </c:pt>
                <c:pt idx="1">
                  <c:v>21100</c:v>
                </c:pt>
                <c:pt idx="2">
                  <c:v>67</c:v>
                </c:pt>
                <c:pt idx="3">
                  <c:v>1608</c:v>
                </c:pt>
                <c:pt idx="4">
                  <c:v>4335</c:v>
                </c:pt>
                <c:pt idx="5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086-4C93-97A9-B8AE314D7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5689488"/>
        <c:axId val="255694192"/>
      </c:barChart>
      <c:catAx>
        <c:axId val="25568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5694192"/>
        <c:crosses val="autoZero"/>
        <c:auto val="1"/>
        <c:lblAlgn val="ctr"/>
        <c:lblOffset val="100"/>
        <c:noMultiLvlLbl val="0"/>
      </c:catAx>
      <c:valAx>
        <c:axId val="25569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568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86535417988"/>
          <c:y val="0.91210329256393385"/>
          <c:w val="0.55982833102275908"/>
          <c:h val="6.4841952392838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baseline="0">
                <a:effectLst/>
              </a:rPr>
              <a:t>Likes for the first posts</a:t>
            </a:r>
            <a:endParaRPr lang="en-US" sz="1000">
              <a:effectLst/>
            </a:endParaRPr>
          </a:p>
        </c:rich>
      </c:tx>
      <c:layout>
        <c:manualLayout>
          <c:xMode val="edge"/>
          <c:yMode val="edge"/>
          <c:x val="0.38064187211542305"/>
          <c:y val="3.0280090840272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Sheet2!$B$89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5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79-49CB-AAC4-66A44B24A0EB}"/>
              </c:ext>
            </c:extLst>
          </c:dPt>
          <c:cat>
            <c:strRef>
              <c:f>Sheet2!$C$88:$H$88</c:f>
              <c:strCache>
                <c:ptCount val="6"/>
                <c:pt idx="0">
                  <c:v>Airbnb</c:v>
                </c:pt>
                <c:pt idx="1">
                  <c:v>Homeaway</c:v>
                </c:pt>
                <c:pt idx="2">
                  <c:v>9flats </c:v>
                </c:pt>
                <c:pt idx="3">
                  <c:v>Wimdu</c:v>
                </c:pt>
                <c:pt idx="4">
                  <c:v>Villas</c:v>
                </c:pt>
                <c:pt idx="5">
                  <c:v>Airbnb&amp;competitors</c:v>
                </c:pt>
              </c:strCache>
            </c:strRef>
          </c:cat>
          <c:val>
            <c:numRef>
              <c:f>Sheet2!$C$89:$H$89</c:f>
              <c:numCache>
                <c:formatCode>General</c:formatCode>
                <c:ptCount val="6"/>
                <c:pt idx="0">
                  <c:v>4360</c:v>
                </c:pt>
                <c:pt idx="1">
                  <c:v>1504</c:v>
                </c:pt>
                <c:pt idx="2">
                  <c:v>56</c:v>
                </c:pt>
                <c:pt idx="3">
                  <c:v>54</c:v>
                </c:pt>
                <c:pt idx="4">
                  <c:v>2116</c:v>
                </c:pt>
                <c:pt idx="5">
                  <c:v>5730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79-49CB-AAC4-66A44B24A0EB}"/>
            </c:ext>
          </c:extLst>
        </c:ser>
        <c:ser>
          <c:idx val="1"/>
          <c:order val="1"/>
          <c:tx>
            <c:strRef>
              <c:f>Sheet2!$B$90</c:f>
              <c:strCache>
                <c:ptCount val="1"/>
                <c:pt idx="0">
                  <c:v>Twitter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Sheet2!$C$88:$H$88</c:f>
              <c:strCache>
                <c:ptCount val="6"/>
                <c:pt idx="0">
                  <c:v>Airbnb</c:v>
                </c:pt>
                <c:pt idx="1">
                  <c:v>Homeaway</c:v>
                </c:pt>
                <c:pt idx="2">
                  <c:v>9flats </c:v>
                </c:pt>
                <c:pt idx="3">
                  <c:v>Wimdu</c:v>
                </c:pt>
                <c:pt idx="4">
                  <c:v>Villas</c:v>
                </c:pt>
                <c:pt idx="5">
                  <c:v>Airbnb&amp;competitors</c:v>
                </c:pt>
              </c:strCache>
            </c:strRef>
          </c:cat>
          <c:val>
            <c:numRef>
              <c:f>Sheet2!$C$90:$H$90</c:f>
              <c:numCache>
                <c:formatCode>General</c:formatCode>
                <c:ptCount val="6"/>
                <c:pt idx="0">
                  <c:v>13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4050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79-49CB-AAC4-66A44B24A0EB}"/>
            </c:ext>
          </c:extLst>
        </c:ser>
        <c:ser>
          <c:idx val="2"/>
          <c:order val="2"/>
          <c:tx>
            <c:strRef>
              <c:f>Sheet2!$B$91</c:f>
              <c:strCache>
                <c:ptCount val="1"/>
                <c:pt idx="0">
                  <c:v>Google+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Sheet2!$C$88:$H$88</c:f>
              <c:strCache>
                <c:ptCount val="6"/>
                <c:pt idx="0">
                  <c:v>Airbnb</c:v>
                </c:pt>
                <c:pt idx="1">
                  <c:v>Homeaway</c:v>
                </c:pt>
                <c:pt idx="2">
                  <c:v>9flats </c:v>
                </c:pt>
                <c:pt idx="3">
                  <c:v>Wimdu</c:v>
                </c:pt>
                <c:pt idx="4">
                  <c:v>Villas</c:v>
                </c:pt>
                <c:pt idx="5">
                  <c:v>Airbnb&amp;competitors</c:v>
                </c:pt>
              </c:strCache>
            </c:strRef>
          </c:cat>
          <c:val>
            <c:numRef>
              <c:f>Sheet2!$C$91:$H$91</c:f>
              <c:numCache>
                <c:formatCode>General</c:formatCode>
                <c:ptCount val="6"/>
                <c:pt idx="0">
                  <c:v>92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79-49CB-AAC4-66A44B24A0EB}"/>
            </c:ext>
          </c:extLst>
        </c:ser>
        <c:ser>
          <c:idx val="3"/>
          <c:order val="3"/>
          <c:tx>
            <c:strRef>
              <c:f>Sheet2!$B$92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Sheet2!$C$88:$H$88</c:f>
              <c:strCache>
                <c:ptCount val="6"/>
                <c:pt idx="0">
                  <c:v>Airbnb</c:v>
                </c:pt>
                <c:pt idx="1">
                  <c:v>Homeaway</c:v>
                </c:pt>
                <c:pt idx="2">
                  <c:v>9flats </c:v>
                </c:pt>
                <c:pt idx="3">
                  <c:v>Wimdu</c:v>
                </c:pt>
                <c:pt idx="4">
                  <c:v>Villas</c:v>
                </c:pt>
                <c:pt idx="5">
                  <c:v>Airbnb&amp;competitors</c:v>
                </c:pt>
              </c:strCache>
            </c:strRef>
          </c:cat>
          <c:val>
            <c:numRef>
              <c:f>Sheet2!$C$92:$H$92</c:f>
              <c:numCache>
                <c:formatCode>General</c:formatCode>
                <c:ptCount val="6"/>
                <c:pt idx="0">
                  <c:v>1265</c:v>
                </c:pt>
                <c:pt idx="1">
                  <c:v>307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079-49CB-AAC4-66A44B24A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695760"/>
        <c:axId val="255696152"/>
        <c:axId val="0"/>
      </c:bar3DChart>
      <c:catAx>
        <c:axId val="25569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5696152"/>
        <c:crosses val="autoZero"/>
        <c:auto val="1"/>
        <c:lblAlgn val="ctr"/>
        <c:lblOffset val="100"/>
        <c:noMultiLvlLbl val="0"/>
      </c:catAx>
      <c:valAx>
        <c:axId val="25569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569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Shares/retweets for the</a:t>
            </a:r>
            <a:r>
              <a:rPr lang="en-US" altLang="zh-CN" sz="10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first post</a:t>
            </a:r>
            <a:endParaRPr lang="zh-CN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'[Airbnb &amp; criteria-Final (1).xlsx]Sheet2'!$B$39</c:f>
              <c:strCache>
                <c:ptCount val="1"/>
                <c:pt idx="0">
                  <c:v>Airbnb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'[Airbnb &amp; criteria-Final (1).xlsx]Sheet2'!$C$38:$E$38</c:f>
              <c:strCache>
                <c:ptCount val="3"/>
                <c:pt idx="0">
                  <c:v>Facebook</c:v>
                </c:pt>
                <c:pt idx="1">
                  <c:v>Twitter </c:v>
                </c:pt>
                <c:pt idx="2">
                  <c:v>Google+</c:v>
                </c:pt>
              </c:strCache>
            </c:strRef>
          </c:cat>
          <c:val>
            <c:numRef>
              <c:f>'[Airbnb &amp; criteria-Final (1).xlsx]Sheet2'!$C$39:$E$39</c:f>
              <c:numCache>
                <c:formatCode>General</c:formatCode>
                <c:ptCount val="3"/>
                <c:pt idx="0">
                  <c:v>848</c:v>
                </c:pt>
                <c:pt idx="1">
                  <c:v>15</c:v>
                </c:pt>
                <c:pt idx="2">
                  <c:v>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48-41B8-B761-74956D90D0D8}"/>
            </c:ext>
          </c:extLst>
        </c:ser>
        <c:ser>
          <c:idx val="1"/>
          <c:order val="1"/>
          <c:tx>
            <c:strRef>
              <c:f>'[Airbnb &amp; criteria-Final (1).xlsx]Sheet2'!$B$40</c:f>
              <c:strCache>
                <c:ptCount val="1"/>
                <c:pt idx="0">
                  <c:v>Homeaway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'[Airbnb &amp; criteria-Final (1).xlsx]Sheet2'!$C$38:$E$38</c:f>
              <c:strCache>
                <c:ptCount val="3"/>
                <c:pt idx="0">
                  <c:v>Facebook</c:v>
                </c:pt>
                <c:pt idx="1">
                  <c:v>Twitter </c:v>
                </c:pt>
                <c:pt idx="2">
                  <c:v>Google+</c:v>
                </c:pt>
              </c:strCache>
            </c:strRef>
          </c:cat>
          <c:val>
            <c:numRef>
              <c:f>'[Airbnb &amp; criteria-Final (1).xlsx]Sheet2'!$C$40:$E$40</c:f>
              <c:numCache>
                <c:formatCode>General</c:formatCode>
                <c:ptCount val="3"/>
                <c:pt idx="0">
                  <c:v>289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48-41B8-B761-74956D90D0D8}"/>
            </c:ext>
          </c:extLst>
        </c:ser>
        <c:ser>
          <c:idx val="2"/>
          <c:order val="2"/>
          <c:tx>
            <c:strRef>
              <c:f>'[Airbnb &amp; criteria-Final (1).xlsx]Sheet2'!$B$41</c:f>
              <c:strCache>
                <c:ptCount val="1"/>
                <c:pt idx="0">
                  <c:v>9flats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'[Airbnb &amp; criteria-Final (1).xlsx]Sheet2'!$C$38:$E$38</c:f>
              <c:strCache>
                <c:ptCount val="3"/>
                <c:pt idx="0">
                  <c:v>Facebook</c:v>
                </c:pt>
                <c:pt idx="1">
                  <c:v>Twitter </c:v>
                </c:pt>
                <c:pt idx="2">
                  <c:v>Google+</c:v>
                </c:pt>
              </c:strCache>
            </c:strRef>
          </c:cat>
          <c:val>
            <c:numRef>
              <c:f>'[Airbnb &amp; criteria-Final (1).xlsx]Sheet2'!$C$41:$E$41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48-41B8-B761-74956D90D0D8}"/>
            </c:ext>
          </c:extLst>
        </c:ser>
        <c:ser>
          <c:idx val="3"/>
          <c:order val="3"/>
          <c:tx>
            <c:strRef>
              <c:f>'[Airbnb &amp; criteria-Final (1).xlsx]Sheet2'!$B$42</c:f>
              <c:strCache>
                <c:ptCount val="1"/>
                <c:pt idx="0">
                  <c:v>Wimdu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'[Airbnb &amp; criteria-Final (1).xlsx]Sheet2'!$C$38:$E$38</c:f>
              <c:strCache>
                <c:ptCount val="3"/>
                <c:pt idx="0">
                  <c:v>Facebook</c:v>
                </c:pt>
                <c:pt idx="1">
                  <c:v>Twitter </c:v>
                </c:pt>
                <c:pt idx="2">
                  <c:v>Google+</c:v>
                </c:pt>
              </c:strCache>
            </c:strRef>
          </c:cat>
          <c:val>
            <c:numRef>
              <c:f>'[Airbnb &amp; criteria-Final (1).xlsx]Sheet2'!$C$42:$E$42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848-41B8-B761-74956D90D0D8}"/>
            </c:ext>
          </c:extLst>
        </c:ser>
        <c:ser>
          <c:idx val="4"/>
          <c:order val="4"/>
          <c:tx>
            <c:strRef>
              <c:f>'[Airbnb &amp; criteria-Final (1).xlsx]Sheet2'!$B$43</c:f>
              <c:strCache>
                <c:ptCount val="1"/>
                <c:pt idx="0">
                  <c:v>Villas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'[Airbnb &amp; criteria-Final (1).xlsx]Sheet2'!$C$38:$E$38</c:f>
              <c:strCache>
                <c:ptCount val="3"/>
                <c:pt idx="0">
                  <c:v>Facebook</c:v>
                </c:pt>
                <c:pt idx="1">
                  <c:v>Twitter </c:v>
                </c:pt>
                <c:pt idx="2">
                  <c:v>Google+</c:v>
                </c:pt>
              </c:strCache>
            </c:strRef>
          </c:cat>
          <c:val>
            <c:numRef>
              <c:f>'[Airbnb &amp; criteria-Final (1).xlsx]Sheet2'!$C$43:$E$43</c:f>
              <c:numCache>
                <c:formatCode>General</c:formatCode>
                <c:ptCount val="3"/>
                <c:pt idx="0">
                  <c:v>36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848-41B8-B761-74956D90D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695368"/>
        <c:axId val="255692624"/>
      </c:lineChart>
      <c:catAx>
        <c:axId val="25569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5692624"/>
        <c:crosses val="autoZero"/>
        <c:auto val="1"/>
        <c:lblAlgn val="ctr"/>
        <c:lblOffset val="100"/>
        <c:noMultiLvlLbl val="0"/>
      </c:catAx>
      <c:valAx>
        <c:axId val="25569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569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F0913-0BBB-4CE3-9992-C980209380ED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ACC9EA-343B-401E-A24A-2176374E30D4}">
      <dgm:prSet phldrT="[Text]" custT="1"/>
      <dgm:spPr/>
      <dgm:t>
        <a:bodyPr/>
        <a:lstStyle/>
        <a:p>
          <a:r>
            <a:rPr lang="en-US" sz="3200" b="1" dirty="0" smtClean="0"/>
            <a:t>Followers</a:t>
          </a:r>
          <a:endParaRPr lang="en-US" sz="3200" b="1" dirty="0"/>
        </a:p>
      </dgm:t>
    </dgm:pt>
    <dgm:pt modelId="{3013F025-55EC-466F-B474-60E59EF76F71}" type="parTrans" cxnId="{A66915E4-74EA-4AFC-82B1-7B5FE6B11C46}">
      <dgm:prSet/>
      <dgm:spPr/>
      <dgm:t>
        <a:bodyPr/>
        <a:lstStyle/>
        <a:p>
          <a:endParaRPr lang="en-US"/>
        </a:p>
      </dgm:t>
    </dgm:pt>
    <dgm:pt modelId="{344798BD-9903-49F0-81DF-6E8689ACF16D}" type="sibTrans" cxnId="{A66915E4-74EA-4AFC-82B1-7B5FE6B11C46}">
      <dgm:prSet/>
      <dgm:spPr/>
      <dgm:t>
        <a:bodyPr/>
        <a:lstStyle/>
        <a:p>
          <a:endParaRPr lang="en-US"/>
        </a:p>
      </dgm:t>
    </dgm:pt>
    <dgm:pt modelId="{331C2089-E776-410D-AD49-4A37F83A22A0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1512A881-87C2-4C03-B7BD-CF67F7A58B0E}" type="parTrans" cxnId="{D5C06394-9F85-4225-9375-A7733C54923C}">
      <dgm:prSet/>
      <dgm:spPr/>
      <dgm:t>
        <a:bodyPr/>
        <a:lstStyle/>
        <a:p>
          <a:endParaRPr lang="en-US"/>
        </a:p>
      </dgm:t>
    </dgm:pt>
    <dgm:pt modelId="{82D63DBB-FDD7-481A-B3CB-96E6BE284A77}" type="sibTrans" cxnId="{D5C06394-9F85-4225-9375-A7733C54923C}">
      <dgm:prSet/>
      <dgm:spPr/>
      <dgm:t>
        <a:bodyPr/>
        <a:lstStyle/>
        <a:p>
          <a:endParaRPr lang="en-US"/>
        </a:p>
      </dgm:t>
    </dgm:pt>
    <dgm:pt modelId="{8C32F253-1501-47D0-B038-8766102025AD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Promoting &amp; advertising</a:t>
          </a:r>
          <a:endParaRPr lang="en-US" dirty="0"/>
        </a:p>
      </dgm:t>
    </dgm:pt>
    <dgm:pt modelId="{FA7F0773-E716-4EEB-BF76-38226C139947}" type="parTrans" cxnId="{92E8064B-074D-47DF-84E3-23A9699EB378}">
      <dgm:prSet/>
      <dgm:spPr/>
      <dgm:t>
        <a:bodyPr/>
        <a:lstStyle/>
        <a:p>
          <a:endParaRPr lang="en-US"/>
        </a:p>
      </dgm:t>
    </dgm:pt>
    <dgm:pt modelId="{2A6A659F-287F-4AA8-A140-9BA9B89B7320}" type="sibTrans" cxnId="{92E8064B-074D-47DF-84E3-23A9699EB378}">
      <dgm:prSet/>
      <dgm:spPr/>
      <dgm:t>
        <a:bodyPr/>
        <a:lstStyle/>
        <a:p>
          <a:endParaRPr lang="en-US"/>
        </a:p>
      </dgm:t>
    </dgm:pt>
    <dgm:pt modelId="{525A2898-1481-47D6-9FA4-B821FEF6AE66}">
      <dgm:prSet phldrT="[Text]" custT="1"/>
      <dgm:spPr/>
      <dgm:t>
        <a:bodyPr/>
        <a:lstStyle/>
        <a:p>
          <a:r>
            <a:rPr lang="en-US" sz="4000" dirty="0" smtClean="0"/>
            <a:t>Likes</a:t>
          </a:r>
          <a:endParaRPr lang="en-US" sz="4000" dirty="0"/>
        </a:p>
      </dgm:t>
    </dgm:pt>
    <dgm:pt modelId="{25D51412-A46E-45F2-8E82-CE2E453A862D}" type="parTrans" cxnId="{43A8BDF2-CE05-477B-96C0-A6C736C5C2CA}">
      <dgm:prSet/>
      <dgm:spPr/>
      <dgm:t>
        <a:bodyPr/>
        <a:lstStyle/>
        <a:p>
          <a:endParaRPr lang="en-US"/>
        </a:p>
      </dgm:t>
    </dgm:pt>
    <dgm:pt modelId="{9034A6DD-0FFC-4C96-8959-6E4B25A76E7C}" type="sibTrans" cxnId="{43A8BDF2-CE05-477B-96C0-A6C736C5C2CA}">
      <dgm:prSet/>
      <dgm:spPr/>
      <dgm:t>
        <a:bodyPr/>
        <a:lstStyle/>
        <a:p>
          <a:endParaRPr lang="en-US"/>
        </a:p>
      </dgm:t>
    </dgm:pt>
    <dgm:pt modelId="{CCBF17DC-8284-4D61-9805-A0F5C00603E9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Exposure</a:t>
          </a:r>
          <a:endParaRPr lang="en-US" dirty="0"/>
        </a:p>
      </dgm:t>
    </dgm:pt>
    <dgm:pt modelId="{B529F0C5-F5A8-49A6-972F-36812F81621C}" type="parTrans" cxnId="{5C499D46-267B-409C-8567-FF3F632E5CF0}">
      <dgm:prSet/>
      <dgm:spPr/>
      <dgm:t>
        <a:bodyPr/>
        <a:lstStyle/>
        <a:p>
          <a:endParaRPr lang="en-US"/>
        </a:p>
      </dgm:t>
    </dgm:pt>
    <dgm:pt modelId="{6B6D549E-CF27-454C-B04C-BBC5DBE16C6C}" type="sibTrans" cxnId="{5C499D46-267B-409C-8567-FF3F632E5CF0}">
      <dgm:prSet/>
      <dgm:spPr/>
      <dgm:t>
        <a:bodyPr/>
        <a:lstStyle/>
        <a:p>
          <a:endParaRPr lang="en-US"/>
        </a:p>
      </dgm:t>
    </dgm:pt>
    <dgm:pt modelId="{EF4B19CB-4422-48AF-ABB1-252D251A5AA9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53713D17-A54F-4655-8ACF-A1755BDB87BA}" type="parTrans" cxnId="{76845947-7E0E-465A-8970-45EF52A975C6}">
      <dgm:prSet/>
      <dgm:spPr/>
      <dgm:t>
        <a:bodyPr/>
        <a:lstStyle/>
        <a:p>
          <a:endParaRPr lang="en-US"/>
        </a:p>
      </dgm:t>
    </dgm:pt>
    <dgm:pt modelId="{B4D396E5-7729-40BD-A5FF-F4735325D1E2}" type="sibTrans" cxnId="{76845947-7E0E-465A-8970-45EF52A975C6}">
      <dgm:prSet/>
      <dgm:spPr/>
      <dgm:t>
        <a:bodyPr/>
        <a:lstStyle/>
        <a:p>
          <a:endParaRPr lang="en-US"/>
        </a:p>
      </dgm:t>
    </dgm:pt>
    <dgm:pt modelId="{8FB03613-6C3D-4B0C-8080-DC2265920AF8}">
      <dgm:prSet phldrT="[Text]"/>
      <dgm:spPr/>
      <dgm:t>
        <a:bodyPr/>
        <a:lstStyle/>
        <a:p>
          <a:r>
            <a:rPr lang="en-US" dirty="0" err="1" smtClean="0"/>
            <a:t>Shares&amp;Retweets</a:t>
          </a:r>
          <a:endParaRPr lang="en-US" dirty="0"/>
        </a:p>
      </dgm:t>
    </dgm:pt>
    <dgm:pt modelId="{69E5C252-D029-44C9-AEEC-83E4194B994F}" type="parTrans" cxnId="{B173AFF3-35AA-4F64-95BC-65157EE9D69A}">
      <dgm:prSet/>
      <dgm:spPr/>
      <dgm:t>
        <a:bodyPr/>
        <a:lstStyle/>
        <a:p>
          <a:endParaRPr lang="en-US"/>
        </a:p>
      </dgm:t>
    </dgm:pt>
    <dgm:pt modelId="{DE766660-F1EE-4DF4-AD33-DBBFC653B79F}" type="sibTrans" cxnId="{B173AFF3-35AA-4F64-95BC-65157EE9D69A}">
      <dgm:prSet/>
      <dgm:spPr/>
      <dgm:t>
        <a:bodyPr/>
        <a:lstStyle/>
        <a:p>
          <a:endParaRPr lang="en-US"/>
        </a:p>
      </dgm:t>
    </dgm:pt>
    <dgm:pt modelId="{E7167C3D-C96F-4632-9752-6BF921001414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Recognisability</a:t>
          </a:r>
          <a:endParaRPr lang="en-US" dirty="0"/>
        </a:p>
      </dgm:t>
    </dgm:pt>
    <dgm:pt modelId="{11FF42D1-F0CB-4685-95FE-A61B3E05EC2C}" type="parTrans" cxnId="{0DB3B5A4-592F-43E0-AB92-E16D8AB27712}">
      <dgm:prSet/>
      <dgm:spPr/>
      <dgm:t>
        <a:bodyPr/>
        <a:lstStyle/>
        <a:p>
          <a:endParaRPr lang="en-US"/>
        </a:p>
      </dgm:t>
    </dgm:pt>
    <dgm:pt modelId="{9DE901F4-8BC1-441C-86C4-BA9C50FA28DE}" type="sibTrans" cxnId="{0DB3B5A4-592F-43E0-AB92-E16D8AB27712}">
      <dgm:prSet/>
      <dgm:spPr/>
      <dgm:t>
        <a:bodyPr/>
        <a:lstStyle/>
        <a:p>
          <a:endParaRPr lang="en-US"/>
        </a:p>
      </dgm:t>
    </dgm:pt>
    <dgm:pt modelId="{4872CEA2-EE93-4F63-978C-98267F569114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Potential customers</a:t>
          </a:r>
          <a:endParaRPr lang="en-US" dirty="0"/>
        </a:p>
      </dgm:t>
    </dgm:pt>
    <dgm:pt modelId="{8FB3F8C6-FE84-4CDC-A5F7-E08D691271BD}" type="parTrans" cxnId="{0E651E65-27BF-4B2F-902A-166CD80996E9}">
      <dgm:prSet/>
      <dgm:spPr/>
      <dgm:t>
        <a:bodyPr/>
        <a:lstStyle/>
        <a:p>
          <a:endParaRPr lang="en-US"/>
        </a:p>
      </dgm:t>
    </dgm:pt>
    <dgm:pt modelId="{3979DA01-58FE-42C7-8456-3A14284D10CE}" type="sibTrans" cxnId="{0E651E65-27BF-4B2F-902A-166CD80996E9}">
      <dgm:prSet/>
      <dgm:spPr/>
      <dgm:t>
        <a:bodyPr/>
        <a:lstStyle/>
        <a:p>
          <a:endParaRPr lang="en-US"/>
        </a:p>
      </dgm:t>
    </dgm:pt>
    <dgm:pt modelId="{CA448795-5AF2-4403-ABCA-C6FA0C27A2D6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YouTube</a:t>
          </a:r>
          <a:endParaRPr lang="en-US" dirty="0"/>
        </a:p>
      </dgm:t>
    </dgm:pt>
    <dgm:pt modelId="{7A24061F-F35D-4A34-BAE0-7453AA350BC0}" type="parTrans" cxnId="{7A5F62CA-D770-435F-8242-8438BC40E810}">
      <dgm:prSet/>
      <dgm:spPr/>
      <dgm:t>
        <a:bodyPr/>
        <a:lstStyle/>
        <a:p>
          <a:endParaRPr lang="en-US"/>
        </a:p>
      </dgm:t>
    </dgm:pt>
    <dgm:pt modelId="{55558A4B-95F0-42F9-8909-A0038213B15A}" type="sibTrans" cxnId="{7A5F62CA-D770-435F-8242-8438BC40E810}">
      <dgm:prSet/>
      <dgm:spPr/>
      <dgm:t>
        <a:bodyPr/>
        <a:lstStyle/>
        <a:p>
          <a:endParaRPr lang="en-US"/>
        </a:p>
      </dgm:t>
    </dgm:pt>
    <dgm:pt modelId="{9FBCA866-1713-4733-ADC1-12BADAB2E86B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Online marketing</a:t>
          </a:r>
          <a:endParaRPr lang="en-US" dirty="0"/>
        </a:p>
      </dgm:t>
    </dgm:pt>
    <dgm:pt modelId="{B4B80F9E-6B01-4FF7-B8A5-E77BB475EA51}" type="parTrans" cxnId="{99804500-9359-4F8F-B56A-F480ECA042BE}">
      <dgm:prSet/>
      <dgm:spPr/>
      <dgm:t>
        <a:bodyPr/>
        <a:lstStyle/>
        <a:p>
          <a:endParaRPr lang="en-US"/>
        </a:p>
      </dgm:t>
    </dgm:pt>
    <dgm:pt modelId="{519D02CA-D060-49EE-AD6A-AC1E8781BD1F}" type="sibTrans" cxnId="{99804500-9359-4F8F-B56A-F480ECA042BE}">
      <dgm:prSet/>
      <dgm:spPr/>
      <dgm:t>
        <a:bodyPr/>
        <a:lstStyle/>
        <a:p>
          <a:endParaRPr lang="en-US"/>
        </a:p>
      </dgm:t>
    </dgm:pt>
    <dgm:pt modelId="{01C738A6-2024-44F0-9DDE-073277231DC2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Exposure</a:t>
          </a:r>
          <a:endParaRPr lang="en-US" dirty="0"/>
        </a:p>
      </dgm:t>
    </dgm:pt>
    <dgm:pt modelId="{E77E5EBF-2EAA-47EE-B36A-D8A0EFB1F63F}" type="parTrans" cxnId="{2488DCEA-4634-4052-8E67-51746AFE9F81}">
      <dgm:prSet/>
      <dgm:spPr/>
    </dgm:pt>
    <dgm:pt modelId="{AC6E0BA1-DB5B-4F1E-B4C7-10124E000BED}" type="sibTrans" cxnId="{2488DCEA-4634-4052-8E67-51746AFE9F81}">
      <dgm:prSet/>
      <dgm:spPr/>
    </dgm:pt>
    <dgm:pt modelId="{03400D9D-5585-474F-BCA3-6C370A381FCA}">
      <dgm:prSet phldrT="[Text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Engagement</a:t>
          </a:r>
          <a:endParaRPr lang="en-US" dirty="0"/>
        </a:p>
      </dgm:t>
    </dgm:pt>
    <dgm:pt modelId="{8866B238-5B88-4B52-981C-C847A4BFF4C2}" type="parTrans" cxnId="{24FD5E1C-E5CF-4923-810E-BE94F7B55FA4}">
      <dgm:prSet/>
      <dgm:spPr/>
    </dgm:pt>
    <dgm:pt modelId="{D1CFB0FC-92BD-40D6-8E9F-3DB75854D331}" type="sibTrans" cxnId="{24FD5E1C-E5CF-4923-810E-BE94F7B55FA4}">
      <dgm:prSet/>
      <dgm:spPr/>
    </dgm:pt>
    <dgm:pt modelId="{819840E8-6F3D-4B06-B4C7-8D1A4410FB37}" type="pres">
      <dgm:prSet presAssocID="{48FF0913-0BBB-4CE3-9992-C980209380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AEB749-96AF-4D20-AB54-DFF75591412E}" type="pres">
      <dgm:prSet presAssocID="{48FF0913-0BBB-4CE3-9992-C980209380ED}" presName="tSp" presStyleCnt="0"/>
      <dgm:spPr/>
    </dgm:pt>
    <dgm:pt modelId="{31F83C49-6ECE-4747-9E9C-6ECAB9397E33}" type="pres">
      <dgm:prSet presAssocID="{48FF0913-0BBB-4CE3-9992-C980209380ED}" presName="bSp" presStyleCnt="0"/>
      <dgm:spPr/>
    </dgm:pt>
    <dgm:pt modelId="{6F9144AD-45B6-4CE7-9FD5-A90B9236C8A6}" type="pres">
      <dgm:prSet presAssocID="{48FF0913-0BBB-4CE3-9992-C980209380ED}" presName="process" presStyleCnt="0"/>
      <dgm:spPr/>
    </dgm:pt>
    <dgm:pt modelId="{7A309306-E345-46D1-AB7B-05023D1718DE}" type="pres">
      <dgm:prSet presAssocID="{53ACC9EA-343B-401E-A24A-2176374E30D4}" presName="composite1" presStyleCnt="0"/>
      <dgm:spPr/>
    </dgm:pt>
    <dgm:pt modelId="{F006F5AC-508F-49DC-A6B5-EC6D6D8C754A}" type="pres">
      <dgm:prSet presAssocID="{53ACC9EA-343B-401E-A24A-2176374E30D4}" presName="dummyNode1" presStyleLbl="node1" presStyleIdx="0" presStyleCnt="3"/>
      <dgm:spPr/>
    </dgm:pt>
    <dgm:pt modelId="{FFC15AFF-0E6E-4BEE-B32F-58A8C082F918}" type="pres">
      <dgm:prSet presAssocID="{53ACC9EA-343B-401E-A24A-2176374E30D4}" presName="childNode1" presStyleLbl="bgAcc1" presStyleIdx="0" presStyleCnt="3" custScaleX="149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07F84-E521-40F6-BE8C-EEF6A43BB13B}" type="pres">
      <dgm:prSet presAssocID="{53ACC9EA-343B-401E-A24A-2176374E30D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A9709-0895-4473-8EB8-C6B8BB5BCDEB}" type="pres">
      <dgm:prSet presAssocID="{53ACC9EA-343B-401E-A24A-2176374E30D4}" presName="parentNode1" presStyleLbl="node1" presStyleIdx="0" presStyleCnt="3" custScaleX="1286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75FC8-8250-4977-91F4-D688C2392B9D}" type="pres">
      <dgm:prSet presAssocID="{53ACC9EA-343B-401E-A24A-2176374E30D4}" presName="connSite1" presStyleCnt="0"/>
      <dgm:spPr/>
    </dgm:pt>
    <dgm:pt modelId="{7C999F4D-054B-46AF-83F0-A1900244269D}" type="pres">
      <dgm:prSet presAssocID="{344798BD-9903-49F0-81DF-6E8689ACF16D}" presName="Name9" presStyleLbl="sibTrans2D1" presStyleIdx="0" presStyleCnt="2"/>
      <dgm:spPr/>
      <dgm:t>
        <a:bodyPr/>
        <a:lstStyle/>
        <a:p>
          <a:endParaRPr lang="en-US"/>
        </a:p>
      </dgm:t>
    </dgm:pt>
    <dgm:pt modelId="{A0BBCDE9-EB96-4AA0-82B8-EA98A3B3B380}" type="pres">
      <dgm:prSet presAssocID="{525A2898-1481-47D6-9FA4-B821FEF6AE66}" presName="composite2" presStyleCnt="0"/>
      <dgm:spPr/>
    </dgm:pt>
    <dgm:pt modelId="{BBC56128-14F0-4970-B62D-793619B191A0}" type="pres">
      <dgm:prSet presAssocID="{525A2898-1481-47D6-9FA4-B821FEF6AE66}" presName="dummyNode2" presStyleLbl="node1" presStyleIdx="0" presStyleCnt="3"/>
      <dgm:spPr/>
    </dgm:pt>
    <dgm:pt modelId="{4790BAEC-4368-4A4B-83D7-CCDFC2181FA7}" type="pres">
      <dgm:prSet presAssocID="{525A2898-1481-47D6-9FA4-B821FEF6AE6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B0EC0-2C5E-4F31-88FF-9C2B2D623500}" type="pres">
      <dgm:prSet presAssocID="{525A2898-1481-47D6-9FA4-B821FEF6AE6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5CCFC-FD8B-48C2-9703-4E05DD2D722A}" type="pres">
      <dgm:prSet presAssocID="{525A2898-1481-47D6-9FA4-B821FEF6AE6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08D45-15F3-4842-943D-4C2EC1802D0B}" type="pres">
      <dgm:prSet presAssocID="{525A2898-1481-47D6-9FA4-B821FEF6AE66}" presName="connSite2" presStyleCnt="0"/>
      <dgm:spPr/>
    </dgm:pt>
    <dgm:pt modelId="{3F051EAC-A5DF-4E68-8000-C62AD21EE8E7}" type="pres">
      <dgm:prSet presAssocID="{9034A6DD-0FFC-4C96-8959-6E4B25A76E7C}" presName="Name18" presStyleLbl="sibTrans2D1" presStyleIdx="1" presStyleCnt="2" custLinFactNeighborX="8014" custLinFactNeighborY="-695"/>
      <dgm:spPr/>
      <dgm:t>
        <a:bodyPr/>
        <a:lstStyle/>
        <a:p>
          <a:endParaRPr lang="en-US"/>
        </a:p>
      </dgm:t>
    </dgm:pt>
    <dgm:pt modelId="{491527F9-CA4C-4B0C-A855-FB7F5E368D6C}" type="pres">
      <dgm:prSet presAssocID="{8FB03613-6C3D-4B0C-8080-DC2265920AF8}" presName="composite1" presStyleCnt="0"/>
      <dgm:spPr/>
    </dgm:pt>
    <dgm:pt modelId="{DDD0742F-EF74-4F56-A591-E7FE7FA47553}" type="pres">
      <dgm:prSet presAssocID="{8FB03613-6C3D-4B0C-8080-DC2265920AF8}" presName="dummyNode1" presStyleLbl="node1" presStyleIdx="1" presStyleCnt="3"/>
      <dgm:spPr/>
    </dgm:pt>
    <dgm:pt modelId="{99A3A051-CC48-4AC0-AAE1-620DE51E9A85}" type="pres">
      <dgm:prSet presAssocID="{8FB03613-6C3D-4B0C-8080-DC2265920AF8}" presName="childNode1" presStyleLbl="bgAcc1" presStyleIdx="2" presStyleCnt="3" custScaleX="120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F8889-1432-4984-BDA5-D3F90F892224}" type="pres">
      <dgm:prSet presAssocID="{8FB03613-6C3D-4B0C-8080-DC2265920AF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09C4C-0CD9-4DC2-B01F-09D1EAB1FFA6}" type="pres">
      <dgm:prSet presAssocID="{8FB03613-6C3D-4B0C-8080-DC2265920AF8}" presName="parentNode1" presStyleLbl="node1" presStyleIdx="2" presStyleCnt="3" custScaleX="141954" custLinFactNeighborX="35896" custLinFactNeighborY="9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E0132-38BE-453B-9630-DAB3F02CC1F7}" type="pres">
      <dgm:prSet presAssocID="{8FB03613-6C3D-4B0C-8080-DC2265920AF8}" presName="connSite1" presStyleCnt="0"/>
      <dgm:spPr/>
    </dgm:pt>
  </dgm:ptLst>
  <dgm:cxnLst>
    <dgm:cxn modelId="{D8E83416-4A21-4717-A65B-76241F6D7037}" type="presOf" srcId="{8FB03613-6C3D-4B0C-8080-DC2265920AF8}" destId="{E9809C4C-0CD9-4DC2-B01F-09D1EAB1FFA6}" srcOrd="0" destOrd="0" presId="urn:microsoft.com/office/officeart/2005/8/layout/hProcess4"/>
    <dgm:cxn modelId="{5482E322-9F0E-4EDD-A4EC-02B5E6417374}" type="presOf" srcId="{EF4B19CB-4422-48AF-ABB1-252D251A5AA9}" destId="{5C1B0EC0-2C5E-4F31-88FF-9C2B2D623500}" srcOrd="1" destOrd="2" presId="urn:microsoft.com/office/officeart/2005/8/layout/hProcess4"/>
    <dgm:cxn modelId="{6EE8E07D-E7B2-4F85-96D7-8FDE744FC079}" type="presOf" srcId="{E7167C3D-C96F-4632-9752-6BF921001414}" destId="{99A3A051-CC48-4AC0-AAE1-620DE51E9A85}" srcOrd="0" destOrd="0" presId="urn:microsoft.com/office/officeart/2005/8/layout/hProcess4"/>
    <dgm:cxn modelId="{778CD39A-F8E1-47A0-AAF4-D415D1DC70F0}" type="presOf" srcId="{4872CEA2-EE93-4F63-978C-98267F569114}" destId="{FFC15AFF-0E6E-4BEE-B32F-58A8C082F918}" srcOrd="0" destOrd="2" presId="urn:microsoft.com/office/officeart/2005/8/layout/hProcess4"/>
    <dgm:cxn modelId="{0DB3B5A4-592F-43E0-AB92-E16D8AB27712}" srcId="{8FB03613-6C3D-4B0C-8080-DC2265920AF8}" destId="{E7167C3D-C96F-4632-9752-6BF921001414}" srcOrd="0" destOrd="0" parTransId="{11FF42D1-F0CB-4685-95FE-A61B3E05EC2C}" sibTransId="{9DE901F4-8BC1-441C-86C4-BA9C50FA28DE}"/>
    <dgm:cxn modelId="{D5C06394-9F85-4225-9375-A7733C54923C}" srcId="{53ACC9EA-343B-401E-A24A-2176374E30D4}" destId="{331C2089-E776-410D-AD49-4A37F83A22A0}" srcOrd="0" destOrd="0" parTransId="{1512A881-87C2-4C03-B7BD-CF67F7A58B0E}" sibTransId="{82D63DBB-FDD7-481A-B3CB-96E6BE284A77}"/>
    <dgm:cxn modelId="{99804500-9359-4F8F-B56A-F480ECA042BE}" srcId="{8FB03613-6C3D-4B0C-8080-DC2265920AF8}" destId="{9FBCA866-1713-4733-ADC1-12BADAB2E86B}" srcOrd="2" destOrd="0" parTransId="{B4B80F9E-6B01-4FF7-B8A5-E77BB475EA51}" sibTransId="{519D02CA-D060-49EE-AD6A-AC1E8781BD1F}"/>
    <dgm:cxn modelId="{A1E7F335-C3E0-4628-A3FD-FD2C433C920C}" type="presOf" srcId="{8C32F253-1501-47D0-B038-8766102025AD}" destId="{FFC15AFF-0E6E-4BEE-B32F-58A8C082F918}" srcOrd="0" destOrd="1" presId="urn:microsoft.com/office/officeart/2005/8/layout/hProcess4"/>
    <dgm:cxn modelId="{F5B61078-68BC-4399-A676-1E139FC14410}" type="presOf" srcId="{CA448795-5AF2-4403-ABCA-C6FA0C27A2D6}" destId="{4790BAEC-4368-4A4B-83D7-CCDFC2181FA7}" srcOrd="0" destOrd="0" presId="urn:microsoft.com/office/officeart/2005/8/layout/hProcess4"/>
    <dgm:cxn modelId="{0E651E65-27BF-4B2F-902A-166CD80996E9}" srcId="{53ACC9EA-343B-401E-A24A-2176374E30D4}" destId="{4872CEA2-EE93-4F63-978C-98267F569114}" srcOrd="2" destOrd="0" parTransId="{8FB3F8C6-FE84-4CDC-A5F7-E08D691271BD}" sibTransId="{3979DA01-58FE-42C7-8456-3A14284D10CE}"/>
    <dgm:cxn modelId="{5C499D46-267B-409C-8567-FF3F632E5CF0}" srcId="{525A2898-1481-47D6-9FA4-B821FEF6AE66}" destId="{CCBF17DC-8284-4D61-9805-A0F5C00603E9}" srcOrd="1" destOrd="0" parTransId="{B529F0C5-F5A8-49A6-972F-36812F81621C}" sibTransId="{6B6D549E-CF27-454C-B04C-BBC5DBE16C6C}"/>
    <dgm:cxn modelId="{E8C0F135-AC51-48DB-8793-3FD952D91103}" type="presOf" srcId="{344798BD-9903-49F0-81DF-6E8689ACF16D}" destId="{7C999F4D-054B-46AF-83F0-A1900244269D}" srcOrd="0" destOrd="0" presId="urn:microsoft.com/office/officeart/2005/8/layout/hProcess4"/>
    <dgm:cxn modelId="{3D944407-59D6-47CF-803D-E3D7EB825F52}" type="presOf" srcId="{EF4B19CB-4422-48AF-ABB1-252D251A5AA9}" destId="{4790BAEC-4368-4A4B-83D7-CCDFC2181FA7}" srcOrd="0" destOrd="2" presId="urn:microsoft.com/office/officeart/2005/8/layout/hProcess4"/>
    <dgm:cxn modelId="{A6A950E2-1F0B-4C43-A6D7-801F983E652C}" type="presOf" srcId="{CA448795-5AF2-4403-ABCA-C6FA0C27A2D6}" destId="{5C1B0EC0-2C5E-4F31-88FF-9C2B2D623500}" srcOrd="1" destOrd="0" presId="urn:microsoft.com/office/officeart/2005/8/layout/hProcess4"/>
    <dgm:cxn modelId="{EE4A1433-F6A3-415A-8AFB-B9B0C594E8EE}" type="presOf" srcId="{03400D9D-5585-474F-BCA3-6C370A381FCA}" destId="{99A3A051-CC48-4AC0-AAE1-620DE51E9A85}" srcOrd="0" destOrd="3" presId="urn:microsoft.com/office/officeart/2005/8/layout/hProcess4"/>
    <dgm:cxn modelId="{703C305B-946A-4695-A775-50A6E21E4874}" type="presOf" srcId="{01C738A6-2024-44F0-9DDE-073277231DC2}" destId="{DF3F8889-1432-4984-BDA5-D3F90F892224}" srcOrd="1" destOrd="1" presId="urn:microsoft.com/office/officeart/2005/8/layout/hProcess4"/>
    <dgm:cxn modelId="{24FD5E1C-E5CF-4923-810E-BE94F7B55FA4}" srcId="{8FB03613-6C3D-4B0C-8080-DC2265920AF8}" destId="{03400D9D-5585-474F-BCA3-6C370A381FCA}" srcOrd="3" destOrd="0" parTransId="{8866B238-5B88-4B52-981C-C847A4BFF4C2}" sibTransId="{D1CFB0FC-92BD-40D6-8E9F-3DB75854D331}"/>
    <dgm:cxn modelId="{1C4E393B-A05C-4BAE-A334-CBBCBC742FB7}" type="presOf" srcId="{01C738A6-2024-44F0-9DDE-073277231DC2}" destId="{99A3A051-CC48-4AC0-AAE1-620DE51E9A85}" srcOrd="0" destOrd="1" presId="urn:microsoft.com/office/officeart/2005/8/layout/hProcess4"/>
    <dgm:cxn modelId="{A8473C8C-E4F0-40F9-B087-39E24C3C8BE8}" type="presOf" srcId="{CCBF17DC-8284-4D61-9805-A0F5C00603E9}" destId="{4790BAEC-4368-4A4B-83D7-CCDFC2181FA7}" srcOrd="0" destOrd="1" presId="urn:microsoft.com/office/officeart/2005/8/layout/hProcess4"/>
    <dgm:cxn modelId="{47148B26-8906-4BAA-8F78-836C3AD9B6D6}" type="presOf" srcId="{E7167C3D-C96F-4632-9752-6BF921001414}" destId="{DF3F8889-1432-4984-BDA5-D3F90F892224}" srcOrd="1" destOrd="0" presId="urn:microsoft.com/office/officeart/2005/8/layout/hProcess4"/>
    <dgm:cxn modelId="{A92BD342-247E-489D-9D8C-935D9089BF31}" type="presOf" srcId="{525A2898-1481-47D6-9FA4-B821FEF6AE66}" destId="{9705CCFC-FD8B-48C2-9703-4E05DD2D722A}" srcOrd="0" destOrd="0" presId="urn:microsoft.com/office/officeart/2005/8/layout/hProcess4"/>
    <dgm:cxn modelId="{925CA0B6-CDBD-401A-9D4D-A2AA447E6F2D}" type="presOf" srcId="{4872CEA2-EE93-4F63-978C-98267F569114}" destId="{FE107F84-E521-40F6-BE8C-EEF6A43BB13B}" srcOrd="1" destOrd="2" presId="urn:microsoft.com/office/officeart/2005/8/layout/hProcess4"/>
    <dgm:cxn modelId="{D4BC1301-AEBB-4CAD-97FE-2BCA13F7FB9F}" type="presOf" srcId="{8C32F253-1501-47D0-B038-8766102025AD}" destId="{FE107F84-E521-40F6-BE8C-EEF6A43BB13B}" srcOrd="1" destOrd="1" presId="urn:microsoft.com/office/officeart/2005/8/layout/hProcess4"/>
    <dgm:cxn modelId="{2488DCEA-4634-4052-8E67-51746AFE9F81}" srcId="{8FB03613-6C3D-4B0C-8080-DC2265920AF8}" destId="{01C738A6-2024-44F0-9DDE-073277231DC2}" srcOrd="1" destOrd="0" parTransId="{E77E5EBF-2EAA-47EE-B36A-D8A0EFB1F63F}" sibTransId="{AC6E0BA1-DB5B-4F1E-B4C7-10124E000BED}"/>
    <dgm:cxn modelId="{DBE43811-33A4-463D-9AD4-DCBABA796F32}" type="presOf" srcId="{9FBCA866-1713-4733-ADC1-12BADAB2E86B}" destId="{99A3A051-CC48-4AC0-AAE1-620DE51E9A85}" srcOrd="0" destOrd="2" presId="urn:microsoft.com/office/officeart/2005/8/layout/hProcess4"/>
    <dgm:cxn modelId="{43A8BDF2-CE05-477B-96C0-A6C736C5C2CA}" srcId="{48FF0913-0BBB-4CE3-9992-C980209380ED}" destId="{525A2898-1481-47D6-9FA4-B821FEF6AE66}" srcOrd="1" destOrd="0" parTransId="{25D51412-A46E-45F2-8E82-CE2E453A862D}" sibTransId="{9034A6DD-0FFC-4C96-8959-6E4B25A76E7C}"/>
    <dgm:cxn modelId="{CF544BBB-5521-41FA-8B7C-B2F61AB4C542}" type="presOf" srcId="{9FBCA866-1713-4733-ADC1-12BADAB2E86B}" destId="{DF3F8889-1432-4984-BDA5-D3F90F892224}" srcOrd="1" destOrd="2" presId="urn:microsoft.com/office/officeart/2005/8/layout/hProcess4"/>
    <dgm:cxn modelId="{92E8064B-074D-47DF-84E3-23A9699EB378}" srcId="{53ACC9EA-343B-401E-A24A-2176374E30D4}" destId="{8C32F253-1501-47D0-B038-8766102025AD}" srcOrd="1" destOrd="0" parTransId="{FA7F0773-E716-4EEB-BF76-38226C139947}" sibTransId="{2A6A659F-287F-4AA8-A140-9BA9B89B7320}"/>
    <dgm:cxn modelId="{04977DF3-16F0-4F8A-BB8B-7E7341242513}" type="presOf" srcId="{331C2089-E776-410D-AD49-4A37F83A22A0}" destId="{FFC15AFF-0E6E-4BEE-B32F-58A8C082F918}" srcOrd="0" destOrd="0" presId="urn:microsoft.com/office/officeart/2005/8/layout/hProcess4"/>
    <dgm:cxn modelId="{E21914D8-33F6-4CE6-9CED-B7C2366C277A}" type="presOf" srcId="{03400D9D-5585-474F-BCA3-6C370A381FCA}" destId="{DF3F8889-1432-4984-BDA5-D3F90F892224}" srcOrd="1" destOrd="3" presId="urn:microsoft.com/office/officeart/2005/8/layout/hProcess4"/>
    <dgm:cxn modelId="{B173AFF3-35AA-4F64-95BC-65157EE9D69A}" srcId="{48FF0913-0BBB-4CE3-9992-C980209380ED}" destId="{8FB03613-6C3D-4B0C-8080-DC2265920AF8}" srcOrd="2" destOrd="0" parTransId="{69E5C252-D029-44C9-AEEC-83E4194B994F}" sibTransId="{DE766660-F1EE-4DF4-AD33-DBBFC653B79F}"/>
    <dgm:cxn modelId="{7A5F62CA-D770-435F-8242-8438BC40E810}" srcId="{525A2898-1481-47D6-9FA4-B821FEF6AE66}" destId="{CA448795-5AF2-4403-ABCA-C6FA0C27A2D6}" srcOrd="0" destOrd="0" parTransId="{7A24061F-F35D-4A34-BAE0-7453AA350BC0}" sibTransId="{55558A4B-95F0-42F9-8909-A0038213B15A}"/>
    <dgm:cxn modelId="{76845947-7E0E-465A-8970-45EF52A975C6}" srcId="{525A2898-1481-47D6-9FA4-B821FEF6AE66}" destId="{EF4B19CB-4422-48AF-ABB1-252D251A5AA9}" srcOrd="2" destOrd="0" parTransId="{53713D17-A54F-4655-8ACF-A1755BDB87BA}" sibTransId="{B4D396E5-7729-40BD-A5FF-F4735325D1E2}"/>
    <dgm:cxn modelId="{3490D4D0-3DD5-40AE-AA02-4B71133B17A1}" type="presOf" srcId="{CCBF17DC-8284-4D61-9805-A0F5C00603E9}" destId="{5C1B0EC0-2C5E-4F31-88FF-9C2B2D623500}" srcOrd="1" destOrd="1" presId="urn:microsoft.com/office/officeart/2005/8/layout/hProcess4"/>
    <dgm:cxn modelId="{288F3F03-30B1-47C8-B645-8BE8968D35C1}" type="presOf" srcId="{53ACC9EA-343B-401E-A24A-2176374E30D4}" destId="{156A9709-0895-4473-8EB8-C6B8BB5BCDEB}" srcOrd="0" destOrd="0" presId="urn:microsoft.com/office/officeart/2005/8/layout/hProcess4"/>
    <dgm:cxn modelId="{AC3E076F-1A46-4D93-95C4-15810DB20FF6}" type="presOf" srcId="{331C2089-E776-410D-AD49-4A37F83A22A0}" destId="{FE107F84-E521-40F6-BE8C-EEF6A43BB13B}" srcOrd="1" destOrd="0" presId="urn:microsoft.com/office/officeart/2005/8/layout/hProcess4"/>
    <dgm:cxn modelId="{A66915E4-74EA-4AFC-82B1-7B5FE6B11C46}" srcId="{48FF0913-0BBB-4CE3-9992-C980209380ED}" destId="{53ACC9EA-343B-401E-A24A-2176374E30D4}" srcOrd="0" destOrd="0" parTransId="{3013F025-55EC-466F-B474-60E59EF76F71}" sibTransId="{344798BD-9903-49F0-81DF-6E8689ACF16D}"/>
    <dgm:cxn modelId="{4BFB5B46-1F60-473E-B8E3-AF14A0191C7A}" type="presOf" srcId="{48FF0913-0BBB-4CE3-9992-C980209380ED}" destId="{819840E8-6F3D-4B06-B4C7-8D1A4410FB37}" srcOrd="0" destOrd="0" presId="urn:microsoft.com/office/officeart/2005/8/layout/hProcess4"/>
    <dgm:cxn modelId="{AC830D04-23FB-4099-BDA5-63537048DFA6}" type="presOf" srcId="{9034A6DD-0FFC-4C96-8959-6E4B25A76E7C}" destId="{3F051EAC-A5DF-4E68-8000-C62AD21EE8E7}" srcOrd="0" destOrd="0" presId="urn:microsoft.com/office/officeart/2005/8/layout/hProcess4"/>
    <dgm:cxn modelId="{A2D14B3A-03EB-46F8-8F1F-4AEBF6144F82}" type="presParOf" srcId="{819840E8-6F3D-4B06-B4C7-8D1A4410FB37}" destId="{44AEB749-96AF-4D20-AB54-DFF75591412E}" srcOrd="0" destOrd="0" presId="urn:microsoft.com/office/officeart/2005/8/layout/hProcess4"/>
    <dgm:cxn modelId="{90BEE030-51FB-439B-8086-DD383A83801B}" type="presParOf" srcId="{819840E8-6F3D-4B06-B4C7-8D1A4410FB37}" destId="{31F83C49-6ECE-4747-9E9C-6ECAB9397E33}" srcOrd="1" destOrd="0" presId="urn:microsoft.com/office/officeart/2005/8/layout/hProcess4"/>
    <dgm:cxn modelId="{86B338BF-D4DF-4BE5-B8E3-1153AC428FF6}" type="presParOf" srcId="{819840E8-6F3D-4B06-B4C7-8D1A4410FB37}" destId="{6F9144AD-45B6-4CE7-9FD5-A90B9236C8A6}" srcOrd="2" destOrd="0" presId="urn:microsoft.com/office/officeart/2005/8/layout/hProcess4"/>
    <dgm:cxn modelId="{ACC261EE-8BB5-4EA4-A33E-972FD7BDCF34}" type="presParOf" srcId="{6F9144AD-45B6-4CE7-9FD5-A90B9236C8A6}" destId="{7A309306-E345-46D1-AB7B-05023D1718DE}" srcOrd="0" destOrd="0" presId="urn:microsoft.com/office/officeart/2005/8/layout/hProcess4"/>
    <dgm:cxn modelId="{48E46E74-2EBC-4FE3-99A8-CF40C372FAEE}" type="presParOf" srcId="{7A309306-E345-46D1-AB7B-05023D1718DE}" destId="{F006F5AC-508F-49DC-A6B5-EC6D6D8C754A}" srcOrd="0" destOrd="0" presId="urn:microsoft.com/office/officeart/2005/8/layout/hProcess4"/>
    <dgm:cxn modelId="{ABC42C62-A6A5-49D5-B97D-B7924AA12004}" type="presParOf" srcId="{7A309306-E345-46D1-AB7B-05023D1718DE}" destId="{FFC15AFF-0E6E-4BEE-B32F-58A8C082F918}" srcOrd="1" destOrd="0" presId="urn:microsoft.com/office/officeart/2005/8/layout/hProcess4"/>
    <dgm:cxn modelId="{E3FBF5E3-5D4D-4066-B83A-1AA3AAA94AB9}" type="presParOf" srcId="{7A309306-E345-46D1-AB7B-05023D1718DE}" destId="{FE107F84-E521-40F6-BE8C-EEF6A43BB13B}" srcOrd="2" destOrd="0" presId="urn:microsoft.com/office/officeart/2005/8/layout/hProcess4"/>
    <dgm:cxn modelId="{B7CA5583-195E-4E26-BDF9-D4378E1577A6}" type="presParOf" srcId="{7A309306-E345-46D1-AB7B-05023D1718DE}" destId="{156A9709-0895-4473-8EB8-C6B8BB5BCDEB}" srcOrd="3" destOrd="0" presId="urn:microsoft.com/office/officeart/2005/8/layout/hProcess4"/>
    <dgm:cxn modelId="{4AC4CCFE-1DA3-44B7-A610-5CD6F6B2BE18}" type="presParOf" srcId="{7A309306-E345-46D1-AB7B-05023D1718DE}" destId="{C8975FC8-8250-4977-91F4-D688C2392B9D}" srcOrd="4" destOrd="0" presId="urn:microsoft.com/office/officeart/2005/8/layout/hProcess4"/>
    <dgm:cxn modelId="{D87E3A84-0F03-4F3C-8DD3-68C5B85F1851}" type="presParOf" srcId="{6F9144AD-45B6-4CE7-9FD5-A90B9236C8A6}" destId="{7C999F4D-054B-46AF-83F0-A1900244269D}" srcOrd="1" destOrd="0" presId="urn:microsoft.com/office/officeart/2005/8/layout/hProcess4"/>
    <dgm:cxn modelId="{88A72757-A755-4951-B7EE-671BDD2F6BC1}" type="presParOf" srcId="{6F9144AD-45B6-4CE7-9FD5-A90B9236C8A6}" destId="{A0BBCDE9-EB96-4AA0-82B8-EA98A3B3B380}" srcOrd="2" destOrd="0" presId="urn:microsoft.com/office/officeart/2005/8/layout/hProcess4"/>
    <dgm:cxn modelId="{2C298437-CBCD-48C7-B928-848FDA098B2F}" type="presParOf" srcId="{A0BBCDE9-EB96-4AA0-82B8-EA98A3B3B380}" destId="{BBC56128-14F0-4970-B62D-793619B191A0}" srcOrd="0" destOrd="0" presId="urn:microsoft.com/office/officeart/2005/8/layout/hProcess4"/>
    <dgm:cxn modelId="{BE7B60BA-372C-4791-805A-C4D19C8554EB}" type="presParOf" srcId="{A0BBCDE9-EB96-4AA0-82B8-EA98A3B3B380}" destId="{4790BAEC-4368-4A4B-83D7-CCDFC2181FA7}" srcOrd="1" destOrd="0" presId="urn:microsoft.com/office/officeart/2005/8/layout/hProcess4"/>
    <dgm:cxn modelId="{9780F89A-1EF2-4106-8D1A-BAD2897E26A3}" type="presParOf" srcId="{A0BBCDE9-EB96-4AA0-82B8-EA98A3B3B380}" destId="{5C1B0EC0-2C5E-4F31-88FF-9C2B2D623500}" srcOrd="2" destOrd="0" presId="urn:microsoft.com/office/officeart/2005/8/layout/hProcess4"/>
    <dgm:cxn modelId="{8AFF5186-79D0-4D94-83B7-070D6D11AD9F}" type="presParOf" srcId="{A0BBCDE9-EB96-4AA0-82B8-EA98A3B3B380}" destId="{9705CCFC-FD8B-48C2-9703-4E05DD2D722A}" srcOrd="3" destOrd="0" presId="urn:microsoft.com/office/officeart/2005/8/layout/hProcess4"/>
    <dgm:cxn modelId="{BD47FC48-6CBC-4D90-9C30-E7D8FCEBFF1C}" type="presParOf" srcId="{A0BBCDE9-EB96-4AA0-82B8-EA98A3B3B380}" destId="{8B908D45-15F3-4842-943D-4C2EC1802D0B}" srcOrd="4" destOrd="0" presId="urn:microsoft.com/office/officeart/2005/8/layout/hProcess4"/>
    <dgm:cxn modelId="{7E277E74-F9B5-489D-81D3-FBF3B51448AB}" type="presParOf" srcId="{6F9144AD-45B6-4CE7-9FD5-A90B9236C8A6}" destId="{3F051EAC-A5DF-4E68-8000-C62AD21EE8E7}" srcOrd="3" destOrd="0" presId="urn:microsoft.com/office/officeart/2005/8/layout/hProcess4"/>
    <dgm:cxn modelId="{70E44030-204C-40F3-A8BD-D1D5BDC1A603}" type="presParOf" srcId="{6F9144AD-45B6-4CE7-9FD5-A90B9236C8A6}" destId="{491527F9-CA4C-4B0C-A855-FB7F5E368D6C}" srcOrd="4" destOrd="0" presId="urn:microsoft.com/office/officeart/2005/8/layout/hProcess4"/>
    <dgm:cxn modelId="{0AC4FB6A-CBEB-411E-B9BA-6BB536038680}" type="presParOf" srcId="{491527F9-CA4C-4B0C-A855-FB7F5E368D6C}" destId="{DDD0742F-EF74-4F56-A591-E7FE7FA47553}" srcOrd="0" destOrd="0" presId="urn:microsoft.com/office/officeart/2005/8/layout/hProcess4"/>
    <dgm:cxn modelId="{FADA1D37-EBBE-4103-9340-2EC395743A8F}" type="presParOf" srcId="{491527F9-CA4C-4B0C-A855-FB7F5E368D6C}" destId="{99A3A051-CC48-4AC0-AAE1-620DE51E9A85}" srcOrd="1" destOrd="0" presId="urn:microsoft.com/office/officeart/2005/8/layout/hProcess4"/>
    <dgm:cxn modelId="{DAAC5FF1-A6C9-4639-B0F9-3B66C866EF25}" type="presParOf" srcId="{491527F9-CA4C-4B0C-A855-FB7F5E368D6C}" destId="{DF3F8889-1432-4984-BDA5-D3F90F892224}" srcOrd="2" destOrd="0" presId="urn:microsoft.com/office/officeart/2005/8/layout/hProcess4"/>
    <dgm:cxn modelId="{E0205E06-B06B-48D8-98B7-F8A476E6586B}" type="presParOf" srcId="{491527F9-CA4C-4B0C-A855-FB7F5E368D6C}" destId="{E9809C4C-0CD9-4DC2-B01F-09D1EAB1FFA6}" srcOrd="3" destOrd="0" presId="urn:microsoft.com/office/officeart/2005/8/layout/hProcess4"/>
    <dgm:cxn modelId="{061148EC-FB73-4333-944E-28EF6B4164FF}" type="presParOf" srcId="{491527F9-CA4C-4B0C-A855-FB7F5E368D6C}" destId="{724E0132-38BE-453B-9630-DAB3F02CC1F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FC4EE-CAA9-4761-AC37-537AB02BA834}" type="doc">
      <dgm:prSet loTypeId="urn:microsoft.com/office/officeart/2005/8/layout/gear1" loCatId="cycle" qsTypeId="urn:microsoft.com/office/officeart/2009/2/quickstyle/3d8" qsCatId="3D" csTypeId="urn:microsoft.com/office/officeart/2005/8/colors/colorful5" csCatId="colorful" phldr="1"/>
      <dgm:spPr/>
    </dgm:pt>
    <dgm:pt modelId="{152BB6E7-AD52-4A2E-9514-C1DE992DC21A}">
      <dgm:prSet phldrT="[Text]" custT="1"/>
      <dgm:spPr/>
      <dgm:t>
        <a:bodyPr/>
        <a:lstStyle/>
        <a:p>
          <a:r>
            <a:rPr lang="en-GB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Reply </a:t>
          </a:r>
        </a:p>
        <a:p>
          <a:r>
            <a:rPr lang="en-GB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Speed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FCF38C-77A5-4509-AD97-434F985B9C25}" type="parTrans" cxnId="{E0F4BE54-E7B4-4E49-AC3C-EAD3CF6847D6}">
      <dgm:prSet/>
      <dgm:spPr/>
      <dgm:t>
        <a:bodyPr/>
        <a:lstStyle/>
        <a:p>
          <a:endParaRPr lang="en-US"/>
        </a:p>
      </dgm:t>
    </dgm:pt>
    <dgm:pt modelId="{5B96472F-0909-4E06-9D26-CA448B012419}" type="sibTrans" cxnId="{E0F4BE54-E7B4-4E49-AC3C-EAD3CF6847D6}">
      <dgm:prSet/>
      <dgm:spPr/>
      <dgm:t>
        <a:bodyPr/>
        <a:lstStyle/>
        <a:p>
          <a:endParaRPr lang="en-US"/>
        </a:p>
      </dgm:t>
    </dgm:pt>
    <dgm:pt modelId="{825E702D-4F51-486E-99B7-6EB5E042DFF3}">
      <dgm:prSet phldrT="[Text]"/>
      <dgm:spPr/>
      <dgm:t>
        <a:bodyPr/>
        <a:lstStyle/>
        <a:p>
          <a:r>
            <a:rPr lang="en-GB" b="1" dirty="0" smtClean="0"/>
            <a:t>Actively Update</a:t>
          </a:r>
          <a:endParaRPr lang="en-US" dirty="0"/>
        </a:p>
      </dgm:t>
    </dgm:pt>
    <dgm:pt modelId="{47B8AA0D-A32A-4A43-B7CF-C0CFB5299139}" type="parTrans" cxnId="{9EBCA7E2-F0BC-4CEC-BAF2-805065EAFB98}">
      <dgm:prSet/>
      <dgm:spPr/>
      <dgm:t>
        <a:bodyPr/>
        <a:lstStyle/>
        <a:p>
          <a:endParaRPr lang="en-US"/>
        </a:p>
      </dgm:t>
    </dgm:pt>
    <dgm:pt modelId="{F8A70ECD-0E5A-43BC-8CF8-6CE025E97D50}" type="sibTrans" cxnId="{9EBCA7E2-F0BC-4CEC-BAF2-805065EAFB98}">
      <dgm:prSet/>
      <dgm:spPr/>
      <dgm:t>
        <a:bodyPr/>
        <a:lstStyle/>
        <a:p>
          <a:endParaRPr lang="en-US"/>
        </a:p>
      </dgm:t>
    </dgm:pt>
    <dgm:pt modelId="{8B2EA6BC-3C1A-4F42-A600-C6E990BAD1DC}">
      <dgm:prSet phldrT="[Text]"/>
      <dgm:spPr/>
      <dgm:t>
        <a:bodyPr/>
        <a:lstStyle/>
        <a:p>
          <a:r>
            <a:rPr lang="en-GB" b="1" dirty="0" smtClean="0"/>
            <a:t>Free Call Back</a:t>
          </a:r>
          <a:endParaRPr lang="en-US" b="1" dirty="0"/>
        </a:p>
      </dgm:t>
    </dgm:pt>
    <dgm:pt modelId="{1A764E7C-B7D6-4DBE-A1BF-C7463CE20B00}" type="parTrans" cxnId="{D8D10676-A70C-4C4D-A15E-0AF1759B15A1}">
      <dgm:prSet/>
      <dgm:spPr/>
      <dgm:t>
        <a:bodyPr/>
        <a:lstStyle/>
        <a:p>
          <a:endParaRPr lang="en-US"/>
        </a:p>
      </dgm:t>
    </dgm:pt>
    <dgm:pt modelId="{C513EEA9-30AA-439C-88C8-24390255AE54}" type="sibTrans" cxnId="{D8D10676-A70C-4C4D-A15E-0AF1759B15A1}">
      <dgm:prSet/>
      <dgm:spPr/>
      <dgm:t>
        <a:bodyPr/>
        <a:lstStyle/>
        <a:p>
          <a:endParaRPr lang="en-US"/>
        </a:p>
      </dgm:t>
    </dgm:pt>
    <dgm:pt modelId="{957EBACF-7D7B-49D8-94F6-6E289BD105B2}" type="pres">
      <dgm:prSet presAssocID="{027FC4EE-CAA9-4761-AC37-537AB02BA83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F2E33C-9CE3-410D-8DBF-29AD3DC97EE4}" type="pres">
      <dgm:prSet presAssocID="{152BB6E7-AD52-4A2E-9514-C1DE992DC21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400F5-89EC-4996-9048-D59BA56041DA}" type="pres">
      <dgm:prSet presAssocID="{152BB6E7-AD52-4A2E-9514-C1DE992DC21A}" presName="gear1srcNode" presStyleLbl="node1" presStyleIdx="0" presStyleCnt="3"/>
      <dgm:spPr/>
      <dgm:t>
        <a:bodyPr/>
        <a:lstStyle/>
        <a:p>
          <a:endParaRPr lang="en-US"/>
        </a:p>
      </dgm:t>
    </dgm:pt>
    <dgm:pt modelId="{10DACAC4-6A06-4DE5-A17B-2DD204372500}" type="pres">
      <dgm:prSet presAssocID="{152BB6E7-AD52-4A2E-9514-C1DE992DC21A}" presName="gear1dstNode" presStyleLbl="node1" presStyleIdx="0" presStyleCnt="3"/>
      <dgm:spPr/>
      <dgm:t>
        <a:bodyPr/>
        <a:lstStyle/>
        <a:p>
          <a:endParaRPr lang="en-US"/>
        </a:p>
      </dgm:t>
    </dgm:pt>
    <dgm:pt modelId="{71C500B0-0C19-4ACB-843A-25D7F74E2608}" type="pres">
      <dgm:prSet presAssocID="{825E702D-4F51-486E-99B7-6EB5E042DFF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D3AFE-4AD5-4784-9771-5C751959AE75}" type="pres">
      <dgm:prSet presAssocID="{825E702D-4F51-486E-99B7-6EB5E042DFF3}" presName="gear2srcNode" presStyleLbl="node1" presStyleIdx="1" presStyleCnt="3"/>
      <dgm:spPr/>
      <dgm:t>
        <a:bodyPr/>
        <a:lstStyle/>
        <a:p>
          <a:endParaRPr lang="en-US"/>
        </a:p>
      </dgm:t>
    </dgm:pt>
    <dgm:pt modelId="{3BAD37AE-E431-4D12-ABEE-2F3DCAD4991D}" type="pres">
      <dgm:prSet presAssocID="{825E702D-4F51-486E-99B7-6EB5E042DFF3}" presName="gear2dstNode" presStyleLbl="node1" presStyleIdx="1" presStyleCnt="3"/>
      <dgm:spPr/>
      <dgm:t>
        <a:bodyPr/>
        <a:lstStyle/>
        <a:p>
          <a:endParaRPr lang="en-US"/>
        </a:p>
      </dgm:t>
    </dgm:pt>
    <dgm:pt modelId="{29C58DFA-52A6-43CA-BC1A-3805DEFCFFF8}" type="pres">
      <dgm:prSet presAssocID="{8B2EA6BC-3C1A-4F42-A600-C6E990BAD1DC}" presName="gear3" presStyleLbl="node1" presStyleIdx="2" presStyleCnt="3" custScaleX="102804"/>
      <dgm:spPr/>
      <dgm:t>
        <a:bodyPr/>
        <a:lstStyle/>
        <a:p>
          <a:endParaRPr lang="en-US"/>
        </a:p>
      </dgm:t>
    </dgm:pt>
    <dgm:pt modelId="{1636DAE7-87B3-413D-807C-C52E9D39CE2A}" type="pres">
      <dgm:prSet presAssocID="{8B2EA6BC-3C1A-4F42-A600-C6E990BAD1D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F39EA-DE78-4C37-8A5C-1337BCE83CE1}" type="pres">
      <dgm:prSet presAssocID="{8B2EA6BC-3C1A-4F42-A600-C6E990BAD1DC}" presName="gear3srcNode" presStyleLbl="node1" presStyleIdx="2" presStyleCnt="3"/>
      <dgm:spPr/>
      <dgm:t>
        <a:bodyPr/>
        <a:lstStyle/>
        <a:p>
          <a:endParaRPr lang="en-US"/>
        </a:p>
      </dgm:t>
    </dgm:pt>
    <dgm:pt modelId="{934435E9-7874-47F1-9208-3A7072DB1FDA}" type="pres">
      <dgm:prSet presAssocID="{8B2EA6BC-3C1A-4F42-A600-C6E990BAD1DC}" presName="gear3dstNode" presStyleLbl="node1" presStyleIdx="2" presStyleCnt="3"/>
      <dgm:spPr/>
      <dgm:t>
        <a:bodyPr/>
        <a:lstStyle/>
        <a:p>
          <a:endParaRPr lang="en-US"/>
        </a:p>
      </dgm:t>
    </dgm:pt>
    <dgm:pt modelId="{AFFA0D8E-E3A6-458E-BA28-3ABC8ED7EEA2}" type="pres">
      <dgm:prSet presAssocID="{5B96472F-0909-4E06-9D26-CA448B01241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EF7EF6-145A-4F01-8A78-14CFA3EBDD03}" type="pres">
      <dgm:prSet presAssocID="{F8A70ECD-0E5A-43BC-8CF8-6CE025E97D5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01246E2-C586-43FF-8C54-DEDA1BACE091}" type="pres">
      <dgm:prSet presAssocID="{C513EEA9-30AA-439C-88C8-24390255AE5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57A649A-096C-4A2A-BDB9-4487227BAF1C}" type="presOf" srcId="{027FC4EE-CAA9-4761-AC37-537AB02BA834}" destId="{957EBACF-7D7B-49D8-94F6-6E289BD105B2}" srcOrd="0" destOrd="0" presId="urn:microsoft.com/office/officeart/2005/8/layout/gear1"/>
    <dgm:cxn modelId="{E4C1B31C-1FC5-4921-9071-93044AEA9D55}" type="presOf" srcId="{825E702D-4F51-486E-99B7-6EB5E042DFF3}" destId="{71C500B0-0C19-4ACB-843A-25D7F74E2608}" srcOrd="0" destOrd="0" presId="urn:microsoft.com/office/officeart/2005/8/layout/gear1"/>
    <dgm:cxn modelId="{96E46EB9-08F5-43AF-BC60-964DA1FD8324}" type="presOf" srcId="{F8A70ECD-0E5A-43BC-8CF8-6CE025E97D50}" destId="{F8EF7EF6-145A-4F01-8A78-14CFA3EBDD03}" srcOrd="0" destOrd="0" presId="urn:microsoft.com/office/officeart/2005/8/layout/gear1"/>
    <dgm:cxn modelId="{B1EC76A2-A48E-4D25-8A68-7DE1DF001B47}" type="presOf" srcId="{5B96472F-0909-4E06-9D26-CA448B012419}" destId="{AFFA0D8E-E3A6-458E-BA28-3ABC8ED7EEA2}" srcOrd="0" destOrd="0" presId="urn:microsoft.com/office/officeart/2005/8/layout/gear1"/>
    <dgm:cxn modelId="{4CEF96FB-3A77-42AD-B8E7-099FEAAEDAD9}" type="presOf" srcId="{152BB6E7-AD52-4A2E-9514-C1DE992DC21A}" destId="{10DACAC4-6A06-4DE5-A17B-2DD204372500}" srcOrd="2" destOrd="0" presId="urn:microsoft.com/office/officeart/2005/8/layout/gear1"/>
    <dgm:cxn modelId="{E0F4BE54-E7B4-4E49-AC3C-EAD3CF6847D6}" srcId="{027FC4EE-CAA9-4761-AC37-537AB02BA834}" destId="{152BB6E7-AD52-4A2E-9514-C1DE992DC21A}" srcOrd="0" destOrd="0" parTransId="{3EFCF38C-77A5-4509-AD97-434F985B9C25}" sibTransId="{5B96472F-0909-4E06-9D26-CA448B012419}"/>
    <dgm:cxn modelId="{FD729334-1910-4CCA-8BA9-E47FED1EA0C3}" type="presOf" srcId="{152BB6E7-AD52-4A2E-9514-C1DE992DC21A}" destId="{6D3400F5-89EC-4996-9048-D59BA56041DA}" srcOrd="1" destOrd="0" presId="urn:microsoft.com/office/officeart/2005/8/layout/gear1"/>
    <dgm:cxn modelId="{56DDEECD-65CA-4EA4-BFD5-8C3EB3A9F805}" type="presOf" srcId="{C513EEA9-30AA-439C-88C8-24390255AE54}" destId="{401246E2-C586-43FF-8C54-DEDA1BACE091}" srcOrd="0" destOrd="0" presId="urn:microsoft.com/office/officeart/2005/8/layout/gear1"/>
    <dgm:cxn modelId="{C9602206-310B-4125-A827-F7EC20A54890}" type="presOf" srcId="{152BB6E7-AD52-4A2E-9514-C1DE992DC21A}" destId="{97F2E33C-9CE3-410D-8DBF-29AD3DC97EE4}" srcOrd="0" destOrd="0" presId="urn:microsoft.com/office/officeart/2005/8/layout/gear1"/>
    <dgm:cxn modelId="{3354D41B-7234-438A-909A-A5BF1B2FCCDA}" type="presOf" srcId="{8B2EA6BC-3C1A-4F42-A600-C6E990BAD1DC}" destId="{29C58DFA-52A6-43CA-BC1A-3805DEFCFFF8}" srcOrd="0" destOrd="0" presId="urn:microsoft.com/office/officeart/2005/8/layout/gear1"/>
    <dgm:cxn modelId="{D8D10676-A70C-4C4D-A15E-0AF1759B15A1}" srcId="{027FC4EE-CAA9-4761-AC37-537AB02BA834}" destId="{8B2EA6BC-3C1A-4F42-A600-C6E990BAD1DC}" srcOrd="2" destOrd="0" parTransId="{1A764E7C-B7D6-4DBE-A1BF-C7463CE20B00}" sibTransId="{C513EEA9-30AA-439C-88C8-24390255AE54}"/>
    <dgm:cxn modelId="{839B984C-20F3-4F7B-8FD2-E8395F0CAB81}" type="presOf" srcId="{8B2EA6BC-3C1A-4F42-A600-C6E990BAD1DC}" destId="{934435E9-7874-47F1-9208-3A7072DB1FDA}" srcOrd="3" destOrd="0" presId="urn:microsoft.com/office/officeart/2005/8/layout/gear1"/>
    <dgm:cxn modelId="{F6084351-3623-41F4-99A5-0B80473B0FF5}" type="presOf" srcId="{8B2EA6BC-3C1A-4F42-A600-C6E990BAD1DC}" destId="{AA2F39EA-DE78-4C37-8A5C-1337BCE83CE1}" srcOrd="2" destOrd="0" presId="urn:microsoft.com/office/officeart/2005/8/layout/gear1"/>
    <dgm:cxn modelId="{C003EB9C-07FF-436C-BB68-0E3F061DE799}" type="presOf" srcId="{825E702D-4F51-486E-99B7-6EB5E042DFF3}" destId="{3BAD37AE-E431-4D12-ABEE-2F3DCAD4991D}" srcOrd="2" destOrd="0" presId="urn:microsoft.com/office/officeart/2005/8/layout/gear1"/>
    <dgm:cxn modelId="{B6367FAB-A991-4ED9-A1A4-E95A77CE0CB8}" type="presOf" srcId="{825E702D-4F51-486E-99B7-6EB5E042DFF3}" destId="{12ED3AFE-4AD5-4784-9771-5C751959AE75}" srcOrd="1" destOrd="0" presId="urn:microsoft.com/office/officeart/2005/8/layout/gear1"/>
    <dgm:cxn modelId="{E862947C-C934-4A23-84B2-1A5BEFED17C3}" type="presOf" srcId="{8B2EA6BC-3C1A-4F42-A600-C6E990BAD1DC}" destId="{1636DAE7-87B3-413D-807C-C52E9D39CE2A}" srcOrd="1" destOrd="0" presId="urn:microsoft.com/office/officeart/2005/8/layout/gear1"/>
    <dgm:cxn modelId="{9EBCA7E2-F0BC-4CEC-BAF2-805065EAFB98}" srcId="{027FC4EE-CAA9-4761-AC37-537AB02BA834}" destId="{825E702D-4F51-486E-99B7-6EB5E042DFF3}" srcOrd="1" destOrd="0" parTransId="{47B8AA0D-A32A-4A43-B7CF-C0CFB5299139}" sibTransId="{F8A70ECD-0E5A-43BC-8CF8-6CE025E97D50}"/>
    <dgm:cxn modelId="{46317E0C-A310-4B24-9712-2EDCD147884E}" type="presParOf" srcId="{957EBACF-7D7B-49D8-94F6-6E289BD105B2}" destId="{97F2E33C-9CE3-410D-8DBF-29AD3DC97EE4}" srcOrd="0" destOrd="0" presId="urn:microsoft.com/office/officeart/2005/8/layout/gear1"/>
    <dgm:cxn modelId="{8D44A35E-2335-4857-96BA-9807102DE76D}" type="presParOf" srcId="{957EBACF-7D7B-49D8-94F6-6E289BD105B2}" destId="{6D3400F5-89EC-4996-9048-D59BA56041DA}" srcOrd="1" destOrd="0" presId="urn:microsoft.com/office/officeart/2005/8/layout/gear1"/>
    <dgm:cxn modelId="{D050638E-39D2-4632-B042-4C7896FB0370}" type="presParOf" srcId="{957EBACF-7D7B-49D8-94F6-6E289BD105B2}" destId="{10DACAC4-6A06-4DE5-A17B-2DD204372500}" srcOrd="2" destOrd="0" presId="urn:microsoft.com/office/officeart/2005/8/layout/gear1"/>
    <dgm:cxn modelId="{EAB53F9E-80A7-4908-B56B-8D191304353A}" type="presParOf" srcId="{957EBACF-7D7B-49D8-94F6-6E289BD105B2}" destId="{71C500B0-0C19-4ACB-843A-25D7F74E2608}" srcOrd="3" destOrd="0" presId="urn:microsoft.com/office/officeart/2005/8/layout/gear1"/>
    <dgm:cxn modelId="{8CE095CE-ADDD-4573-A68F-7E4D1C54611D}" type="presParOf" srcId="{957EBACF-7D7B-49D8-94F6-6E289BD105B2}" destId="{12ED3AFE-4AD5-4784-9771-5C751959AE75}" srcOrd="4" destOrd="0" presId="urn:microsoft.com/office/officeart/2005/8/layout/gear1"/>
    <dgm:cxn modelId="{571E5CF3-3E96-4A9B-B646-89E50C546D55}" type="presParOf" srcId="{957EBACF-7D7B-49D8-94F6-6E289BD105B2}" destId="{3BAD37AE-E431-4D12-ABEE-2F3DCAD4991D}" srcOrd="5" destOrd="0" presId="urn:microsoft.com/office/officeart/2005/8/layout/gear1"/>
    <dgm:cxn modelId="{E2ED8DC8-4FBB-4AFB-A9E3-B3AAE643EF15}" type="presParOf" srcId="{957EBACF-7D7B-49D8-94F6-6E289BD105B2}" destId="{29C58DFA-52A6-43CA-BC1A-3805DEFCFFF8}" srcOrd="6" destOrd="0" presId="urn:microsoft.com/office/officeart/2005/8/layout/gear1"/>
    <dgm:cxn modelId="{FFACC3B7-4678-44DA-837A-9BB9FB910BC4}" type="presParOf" srcId="{957EBACF-7D7B-49D8-94F6-6E289BD105B2}" destId="{1636DAE7-87B3-413D-807C-C52E9D39CE2A}" srcOrd="7" destOrd="0" presId="urn:microsoft.com/office/officeart/2005/8/layout/gear1"/>
    <dgm:cxn modelId="{57C1DDE3-B4EE-4049-ADB8-B151B444A78A}" type="presParOf" srcId="{957EBACF-7D7B-49D8-94F6-6E289BD105B2}" destId="{AA2F39EA-DE78-4C37-8A5C-1337BCE83CE1}" srcOrd="8" destOrd="0" presId="urn:microsoft.com/office/officeart/2005/8/layout/gear1"/>
    <dgm:cxn modelId="{081012E9-3BF0-4615-BF68-5E73AFD7A12A}" type="presParOf" srcId="{957EBACF-7D7B-49D8-94F6-6E289BD105B2}" destId="{934435E9-7874-47F1-9208-3A7072DB1FDA}" srcOrd="9" destOrd="0" presId="urn:microsoft.com/office/officeart/2005/8/layout/gear1"/>
    <dgm:cxn modelId="{1C2A1FCC-B906-4A21-8E8C-D163BAD68C3D}" type="presParOf" srcId="{957EBACF-7D7B-49D8-94F6-6E289BD105B2}" destId="{AFFA0D8E-E3A6-458E-BA28-3ABC8ED7EEA2}" srcOrd="10" destOrd="0" presId="urn:microsoft.com/office/officeart/2005/8/layout/gear1"/>
    <dgm:cxn modelId="{0B3CAAF1-57C0-4DA1-B131-405753AB5C66}" type="presParOf" srcId="{957EBACF-7D7B-49D8-94F6-6E289BD105B2}" destId="{F8EF7EF6-145A-4F01-8A78-14CFA3EBDD03}" srcOrd="11" destOrd="0" presId="urn:microsoft.com/office/officeart/2005/8/layout/gear1"/>
    <dgm:cxn modelId="{48F64199-3B6B-4896-A2AD-2BB9429C09AB}" type="presParOf" srcId="{957EBACF-7D7B-49D8-94F6-6E289BD105B2}" destId="{401246E2-C586-43FF-8C54-DEDA1BACE091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15AFF-0E6E-4BEE-B32F-58A8C082F918}">
      <dsp:nvSpPr>
        <dsp:cNvPr id="0" name=""/>
        <dsp:cNvSpPr/>
      </dsp:nvSpPr>
      <dsp:spPr>
        <a:xfrm>
          <a:off x="2511" y="1253152"/>
          <a:ext cx="2821483" cy="1557694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Promoting &amp; advertising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Potential customers</a:t>
          </a:r>
          <a:endParaRPr lang="en-US" sz="1700" kern="1200" dirty="0"/>
        </a:p>
      </dsp:txBody>
      <dsp:txXfrm>
        <a:off x="38358" y="1288999"/>
        <a:ext cx="2749789" cy="1152208"/>
      </dsp:txXfrm>
    </dsp:sp>
    <dsp:sp modelId="{7C999F4D-054B-46AF-83F0-A1900244269D}">
      <dsp:nvSpPr>
        <dsp:cNvPr id="0" name=""/>
        <dsp:cNvSpPr/>
      </dsp:nvSpPr>
      <dsp:spPr>
        <a:xfrm>
          <a:off x="1508566" y="1394816"/>
          <a:ext cx="2391042" cy="2391042"/>
        </a:xfrm>
        <a:prstGeom prst="leftCircularArrow">
          <a:avLst>
            <a:gd name="adj1" fmla="val 2820"/>
            <a:gd name="adj2" fmla="val 344297"/>
            <a:gd name="adj3" fmla="val 2119808"/>
            <a:gd name="adj4" fmla="val 9024489"/>
            <a:gd name="adj5" fmla="val 329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A9709-0895-4473-8EB8-C6B8BB5BCDEB}">
      <dsp:nvSpPr>
        <dsp:cNvPr id="0" name=""/>
        <dsp:cNvSpPr/>
      </dsp:nvSpPr>
      <dsp:spPr>
        <a:xfrm>
          <a:off x="648070" y="2477055"/>
          <a:ext cx="2159896" cy="6675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Followers</a:t>
          </a:r>
          <a:endParaRPr lang="en-US" sz="3200" b="1" kern="1200" dirty="0"/>
        </a:p>
      </dsp:txBody>
      <dsp:txXfrm>
        <a:off x="667623" y="2496608"/>
        <a:ext cx="2120790" cy="628477"/>
      </dsp:txXfrm>
    </dsp:sp>
    <dsp:sp modelId="{4790BAEC-4368-4A4B-83D7-CCDFC2181FA7}">
      <dsp:nvSpPr>
        <dsp:cNvPr id="0" name=""/>
        <dsp:cNvSpPr/>
      </dsp:nvSpPr>
      <dsp:spPr>
        <a:xfrm>
          <a:off x="3145055" y="1253152"/>
          <a:ext cx="1888593" cy="1557694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YouTube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Exposure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3180902" y="1622791"/>
        <a:ext cx="1816899" cy="1152208"/>
      </dsp:txXfrm>
    </dsp:sp>
    <dsp:sp modelId="{3F051EAC-A5DF-4E68-8000-C62AD21EE8E7}">
      <dsp:nvSpPr>
        <dsp:cNvPr id="0" name=""/>
        <dsp:cNvSpPr/>
      </dsp:nvSpPr>
      <dsp:spPr>
        <a:xfrm>
          <a:off x="4378764" y="218310"/>
          <a:ext cx="2557218" cy="2557218"/>
        </a:xfrm>
        <a:prstGeom prst="circularArrow">
          <a:avLst>
            <a:gd name="adj1" fmla="val 2637"/>
            <a:gd name="adj2" fmla="val 320550"/>
            <a:gd name="adj3" fmla="val 19503939"/>
            <a:gd name="adj4" fmla="val 12575511"/>
            <a:gd name="adj5" fmla="val 307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5CCFC-FD8B-48C2-9703-4E05DD2D722A}">
      <dsp:nvSpPr>
        <dsp:cNvPr id="0" name=""/>
        <dsp:cNvSpPr/>
      </dsp:nvSpPr>
      <dsp:spPr>
        <a:xfrm>
          <a:off x="3564743" y="919360"/>
          <a:ext cx="1678749" cy="6675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Likes</a:t>
          </a:r>
          <a:endParaRPr lang="en-US" sz="4000" kern="1200" dirty="0"/>
        </a:p>
      </dsp:txBody>
      <dsp:txXfrm>
        <a:off x="3584296" y="938913"/>
        <a:ext cx="1639643" cy="628477"/>
      </dsp:txXfrm>
    </dsp:sp>
    <dsp:sp modelId="{99A3A051-CC48-4AC0-AAE1-620DE51E9A85}">
      <dsp:nvSpPr>
        <dsp:cNvPr id="0" name=""/>
        <dsp:cNvSpPr/>
      </dsp:nvSpPr>
      <dsp:spPr>
        <a:xfrm>
          <a:off x="5564554" y="1253152"/>
          <a:ext cx="2271109" cy="1557694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Recognisability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Exposure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Online marketing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Engagement</a:t>
          </a:r>
          <a:endParaRPr lang="en-US" sz="1600" kern="1200" dirty="0"/>
        </a:p>
      </dsp:txBody>
      <dsp:txXfrm>
        <a:off x="5600401" y="1288999"/>
        <a:ext cx="2199415" cy="1152208"/>
      </dsp:txXfrm>
    </dsp:sp>
    <dsp:sp modelId="{E9809C4C-0CD9-4DC2-B01F-09D1EAB1FFA6}">
      <dsp:nvSpPr>
        <dsp:cNvPr id="0" name=""/>
        <dsp:cNvSpPr/>
      </dsp:nvSpPr>
      <dsp:spPr>
        <a:xfrm>
          <a:off x="5825859" y="2539341"/>
          <a:ext cx="2383052" cy="6675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Shares&amp;Retweets</a:t>
          </a:r>
          <a:endParaRPr lang="en-US" sz="2100" kern="1200" dirty="0"/>
        </a:p>
      </dsp:txBody>
      <dsp:txXfrm>
        <a:off x="5845412" y="2558894"/>
        <a:ext cx="2343946" cy="628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2E33C-9CE3-410D-8DBF-29AD3DC97EE4}">
      <dsp:nvSpPr>
        <dsp:cNvPr id="0" name=""/>
        <dsp:cNvSpPr/>
      </dsp:nvSpPr>
      <dsp:spPr>
        <a:xfrm>
          <a:off x="4183311" y="2670651"/>
          <a:ext cx="3264129" cy="3264129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Reply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Speed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839546" y="3435258"/>
        <a:ext cx="1951659" cy="1677829"/>
      </dsp:txXfrm>
    </dsp:sp>
    <dsp:sp modelId="{71C500B0-0C19-4ACB-843A-25D7F74E2608}">
      <dsp:nvSpPr>
        <dsp:cNvPr id="0" name=""/>
        <dsp:cNvSpPr/>
      </dsp:nvSpPr>
      <dsp:spPr>
        <a:xfrm>
          <a:off x="2284182" y="1899129"/>
          <a:ext cx="2373912" cy="2373912"/>
        </a:xfrm>
        <a:prstGeom prst="gear6">
          <a:avLst/>
        </a:prstGeom>
        <a:solidFill>
          <a:schemeClr val="accent5">
            <a:hueOff val="10213055"/>
            <a:satOff val="50000"/>
            <a:lumOff val="-215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Actively Update</a:t>
          </a:r>
          <a:endParaRPr lang="en-US" sz="2200" kern="1200" dirty="0"/>
        </a:p>
      </dsp:txBody>
      <dsp:txXfrm>
        <a:off x="2881821" y="2500381"/>
        <a:ext cx="1178634" cy="1171408"/>
      </dsp:txXfrm>
    </dsp:sp>
    <dsp:sp modelId="{29C58DFA-52A6-43CA-BC1A-3805DEFCFFF8}">
      <dsp:nvSpPr>
        <dsp:cNvPr id="0" name=""/>
        <dsp:cNvSpPr/>
      </dsp:nvSpPr>
      <dsp:spPr>
        <a:xfrm rot="20700000">
          <a:off x="3569269" y="273308"/>
          <a:ext cx="2415041" cy="2302077"/>
        </a:xfrm>
        <a:prstGeom prst="gear6">
          <a:avLst/>
        </a:prstGeom>
        <a:solidFill>
          <a:schemeClr val="accent5">
            <a:hueOff val="20426111"/>
            <a:satOff val="100000"/>
            <a:lumOff val="-43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Free Call Back</a:t>
          </a:r>
          <a:endParaRPr lang="en-US" sz="2200" b="1" kern="1200" dirty="0"/>
        </a:p>
      </dsp:txBody>
      <dsp:txXfrm rot="-20700000">
        <a:off x="4105658" y="771521"/>
        <a:ext cx="1342262" cy="1305651"/>
      </dsp:txXfrm>
    </dsp:sp>
    <dsp:sp modelId="{AFFA0D8E-E3A6-458E-BA28-3ABC8ED7EEA2}">
      <dsp:nvSpPr>
        <dsp:cNvPr id="0" name=""/>
        <dsp:cNvSpPr/>
      </dsp:nvSpPr>
      <dsp:spPr>
        <a:xfrm>
          <a:off x="3951878" y="2166897"/>
          <a:ext cx="4178085" cy="4178085"/>
        </a:xfrm>
        <a:prstGeom prst="circularArrow">
          <a:avLst>
            <a:gd name="adj1" fmla="val 4688"/>
            <a:gd name="adj2" fmla="val 299029"/>
            <a:gd name="adj3" fmla="val 2546432"/>
            <a:gd name="adj4" fmla="val 15797553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F7EF6-145A-4F01-8A78-14CFA3EBDD03}">
      <dsp:nvSpPr>
        <dsp:cNvPr id="0" name=""/>
        <dsp:cNvSpPr/>
      </dsp:nvSpPr>
      <dsp:spPr>
        <a:xfrm>
          <a:off x="1863766" y="1366403"/>
          <a:ext cx="3035640" cy="30356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0213055"/>
            <a:satOff val="50000"/>
            <a:lumOff val="-215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246E2-C586-43FF-8C54-DEDA1BACE091}">
      <dsp:nvSpPr>
        <dsp:cNvPr id="0" name=""/>
        <dsp:cNvSpPr/>
      </dsp:nvSpPr>
      <dsp:spPr>
        <a:xfrm>
          <a:off x="3075799" y="-255567"/>
          <a:ext cx="3273031" cy="327303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20426111"/>
            <a:satOff val="100000"/>
            <a:lumOff val="-43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24.05.2016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79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95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ptica.com/blog/social-media-and-customer-service-2015-how-are-brands-co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BpAdyFdE3-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13749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The status quo of how hospitality industry companies successfully engage in social media: a comparison of Airbnb with its competitors</a:t>
            </a:r>
            <a:endParaRPr lang="de-AT" b="1" dirty="0">
              <a:solidFill>
                <a:srgbClr val="990033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60069" y="2804827"/>
            <a:ext cx="6400800" cy="1070998"/>
          </a:xfrm>
        </p:spPr>
        <p:txBody>
          <a:bodyPr/>
          <a:lstStyle/>
          <a:p>
            <a:r>
              <a:rPr lang="en-GB" sz="1400" dirty="0" err="1"/>
              <a:t>Gerasimos</a:t>
            </a:r>
            <a:r>
              <a:rPr lang="en-GB" sz="1400" dirty="0"/>
              <a:t> </a:t>
            </a:r>
            <a:r>
              <a:rPr lang="en-GB" sz="1400" dirty="0" err="1" smtClean="0"/>
              <a:t>Margelis</a:t>
            </a:r>
            <a:r>
              <a:rPr lang="en-GB" sz="1400" dirty="0" smtClean="0"/>
              <a:t>, </a:t>
            </a:r>
            <a:r>
              <a:rPr lang="en-GB" sz="1400" dirty="0"/>
              <a:t>University of </a:t>
            </a:r>
            <a:r>
              <a:rPr lang="en-GB" sz="1400" dirty="0" smtClean="0"/>
              <a:t>Surrey, Greece</a:t>
            </a:r>
            <a:endParaRPr lang="en-US" sz="1400" dirty="0"/>
          </a:p>
          <a:p>
            <a:r>
              <a:rPr lang="en-GB" sz="1400" dirty="0"/>
              <a:t>Maria </a:t>
            </a:r>
            <a:r>
              <a:rPr lang="en-GB" sz="1400" dirty="0" err="1" smtClean="0"/>
              <a:t>Glogoviti</a:t>
            </a:r>
            <a:r>
              <a:rPr lang="en-GB" sz="1400" dirty="0" smtClean="0"/>
              <a:t>, </a:t>
            </a:r>
            <a:r>
              <a:rPr lang="en-GB" sz="1400" dirty="0"/>
              <a:t>University of </a:t>
            </a:r>
            <a:r>
              <a:rPr lang="en-GB" sz="1400" dirty="0" smtClean="0"/>
              <a:t>Surrey, Greece</a:t>
            </a:r>
            <a:endParaRPr lang="en-US" sz="1400" dirty="0"/>
          </a:p>
          <a:p>
            <a:r>
              <a:rPr lang="en-GB" sz="1400" dirty="0" err="1"/>
              <a:t>Shengshuang</a:t>
            </a:r>
            <a:r>
              <a:rPr lang="en-GB" sz="1400" dirty="0"/>
              <a:t> </a:t>
            </a:r>
            <a:r>
              <a:rPr lang="en-GB" sz="1400" dirty="0" smtClean="0"/>
              <a:t>Cui, </a:t>
            </a:r>
            <a:r>
              <a:rPr lang="en-GB" sz="1400" dirty="0"/>
              <a:t>University of </a:t>
            </a:r>
            <a:r>
              <a:rPr lang="en-GB" sz="1400" dirty="0" smtClean="0"/>
              <a:t>Surrey, China</a:t>
            </a:r>
            <a:endParaRPr lang="en-US" sz="1400" dirty="0"/>
          </a:p>
          <a:p>
            <a:r>
              <a:rPr lang="en-GB" sz="1400" dirty="0"/>
              <a:t> Tatiana </a:t>
            </a:r>
            <a:r>
              <a:rPr lang="en-GB" sz="1400" dirty="0" err="1" smtClean="0"/>
              <a:t>Melaki</a:t>
            </a:r>
            <a:r>
              <a:rPr lang="en-GB" sz="1400" dirty="0" smtClean="0"/>
              <a:t>, </a:t>
            </a:r>
            <a:r>
              <a:rPr lang="en-GB" sz="1400" dirty="0"/>
              <a:t>University of </a:t>
            </a:r>
            <a:r>
              <a:rPr lang="en-GB" sz="1400" dirty="0" smtClean="0"/>
              <a:t>Surrey, Greece </a:t>
            </a:r>
            <a:endParaRPr lang="en-US" sz="1400" dirty="0"/>
          </a:p>
          <a:p>
            <a:r>
              <a:rPr lang="en-GB" sz="1400" dirty="0" err="1"/>
              <a:t>Yili</a:t>
            </a:r>
            <a:r>
              <a:rPr lang="en-GB" sz="1400" dirty="0"/>
              <a:t> </a:t>
            </a:r>
            <a:r>
              <a:rPr lang="en-GB" sz="1400" dirty="0" smtClean="0"/>
              <a:t>Ding, </a:t>
            </a:r>
            <a:r>
              <a:rPr lang="en-GB" sz="1400" dirty="0"/>
              <a:t>University of </a:t>
            </a:r>
            <a:r>
              <a:rPr lang="en-GB" sz="1400" dirty="0" smtClean="0"/>
              <a:t>Surrey, China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926942"/>
            <a:ext cx="2628292" cy="6082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smtClean="0">
                <a:solidFill>
                  <a:schemeClr val="accent6"/>
                </a:solidFill>
              </a:rPr>
              <a:t>  </a:t>
            </a:r>
            <a:r>
              <a:rPr lang="en-GB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Discussion</a:t>
            </a:r>
            <a:endParaRPr lang="en-GB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63961" y="1732634"/>
            <a:ext cx="7772400" cy="4683224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sz="2000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990033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398997323"/>
              </p:ext>
            </p:extLst>
          </p:nvPr>
        </p:nvGraphicFramePr>
        <p:xfrm>
          <a:off x="539552" y="1290492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905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926942"/>
            <a:ext cx="2628292" cy="6082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smtClean="0">
                <a:solidFill>
                  <a:schemeClr val="accent6"/>
                </a:solidFill>
              </a:rPr>
              <a:t>  </a:t>
            </a:r>
            <a:r>
              <a:rPr lang="en-GB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Discussion</a:t>
            </a:r>
            <a:endParaRPr lang="en-GB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22361285"/>
              </p:ext>
            </p:extLst>
          </p:nvPr>
        </p:nvGraphicFramePr>
        <p:xfrm>
          <a:off x="965173" y="508378"/>
          <a:ext cx="8960102" cy="593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338"/>
            <a:ext cx="2843808" cy="21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820406"/>
            <a:ext cx="2088232" cy="6082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smtClean="0">
                <a:solidFill>
                  <a:schemeClr val="accent6"/>
                </a:solidFill>
              </a:rPr>
              <a:t>  Reference</a:t>
            </a:r>
            <a:endParaRPr lang="en-GB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06827" y="1563356"/>
            <a:ext cx="7772400" cy="4683224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200" dirty="0"/>
              <a:t>Hanna R., Rohm, A., and Crittenden, V.L. (2011) ‘We’re all connected: The power of the social media ecosystem’, </a:t>
            </a:r>
            <a:r>
              <a:rPr lang="en-GB" sz="1200" i="1" dirty="0"/>
              <a:t>Business Horizons</a:t>
            </a:r>
            <a:r>
              <a:rPr lang="en-GB" sz="1200" dirty="0"/>
              <a:t> 54(3), pp.265-273.</a:t>
            </a:r>
            <a:endParaRPr lang="en-US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200" dirty="0" err="1"/>
              <a:t>Gu</a:t>
            </a:r>
            <a:r>
              <a:rPr lang="en-GB" sz="1200" dirty="0"/>
              <a:t>, R., </a:t>
            </a:r>
            <a:r>
              <a:rPr lang="en-GB" sz="1200" dirty="0" err="1"/>
              <a:t>Higa</a:t>
            </a:r>
            <a:r>
              <a:rPr lang="en-GB" sz="1200" dirty="0"/>
              <a:t>, K., and </a:t>
            </a:r>
            <a:r>
              <a:rPr lang="en-GB" sz="1200" dirty="0" err="1"/>
              <a:t>Moodie</a:t>
            </a:r>
            <a:r>
              <a:rPr lang="en-GB" sz="1200" dirty="0"/>
              <a:t>, D. R. (2011) ‘A study on communication media selection: comparing the effectiveness of the media richness, social influence, and media fitness’, </a:t>
            </a:r>
            <a:r>
              <a:rPr lang="en-GB" sz="1200" i="1" dirty="0"/>
              <a:t>Journal of Service Science and Management</a:t>
            </a:r>
            <a:r>
              <a:rPr lang="en-GB" sz="1200" dirty="0"/>
              <a:t>, 4(03), pp.291-299.</a:t>
            </a:r>
            <a:endParaRPr lang="en-US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200" dirty="0"/>
              <a:t>Brodie, R. J., </a:t>
            </a:r>
            <a:r>
              <a:rPr lang="en-GB" sz="1200" dirty="0" err="1"/>
              <a:t>Illic</a:t>
            </a:r>
            <a:r>
              <a:rPr lang="en-GB" sz="1200" dirty="0"/>
              <a:t>, A., </a:t>
            </a:r>
            <a:r>
              <a:rPr lang="en-GB" sz="1200" dirty="0" err="1"/>
              <a:t>Juric</a:t>
            </a:r>
            <a:r>
              <a:rPr lang="en-GB" sz="1200" dirty="0"/>
              <a:t>, B. and </a:t>
            </a:r>
            <a:r>
              <a:rPr lang="en-GB" sz="1200" dirty="0" err="1"/>
              <a:t>Hollebeek</a:t>
            </a:r>
            <a:r>
              <a:rPr lang="en-GB" sz="1200" dirty="0"/>
              <a:t>, L. (2013) ‘Consumer engagement in a virtual brand community: an exploratory analysis’, </a:t>
            </a:r>
            <a:r>
              <a:rPr lang="en-GB" sz="1200" i="1" dirty="0"/>
              <a:t>Journal of business Research</a:t>
            </a:r>
            <a:r>
              <a:rPr lang="en-GB" sz="1200" dirty="0"/>
              <a:t>, 66(1), pp.105-114</a:t>
            </a:r>
            <a:r>
              <a:rPr lang="en-GB" sz="1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/>
              <a:t>Oliver, R.L. (1999) ‘Whence consumer loyalty?’, Journal of Marketing, 63, </a:t>
            </a:r>
            <a:r>
              <a:rPr lang="en-US" sz="1200" dirty="0" smtClean="0"/>
              <a:t>pp.33-44.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err="1" smtClean="0"/>
              <a:t>Woerndl</a:t>
            </a:r>
            <a:r>
              <a:rPr lang="en-US" sz="1200" dirty="0"/>
              <a:t>, M., </a:t>
            </a:r>
            <a:r>
              <a:rPr lang="en-US" sz="1200" dirty="0" err="1"/>
              <a:t>Papagiannidis</a:t>
            </a:r>
            <a:r>
              <a:rPr lang="en-US" sz="1200" dirty="0"/>
              <a:t>, S., </a:t>
            </a:r>
            <a:r>
              <a:rPr lang="en-US" sz="1200" dirty="0" err="1"/>
              <a:t>Bourlakis</a:t>
            </a:r>
            <a:r>
              <a:rPr lang="en-US" sz="1200" dirty="0"/>
              <a:t>, M. and Li, F. (2008) ‘Internet-induced marketing techniques: Critical factors in viral marketing campaigns’, International Journal of Business Science and Applied Management, 3(1), pp.33-45. </a:t>
            </a:r>
            <a:endParaRPr lang="en-US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/>
              <a:t>Hays</a:t>
            </a:r>
            <a:r>
              <a:rPr lang="en-US" sz="1200" dirty="0"/>
              <a:t>, S., Page, S. J., and </a:t>
            </a:r>
            <a:r>
              <a:rPr lang="en-US" sz="1200" dirty="0" err="1"/>
              <a:t>Buhalis</a:t>
            </a:r>
            <a:r>
              <a:rPr lang="en-US" sz="1200" dirty="0"/>
              <a:t>, D. (2013) ‘Social media as a destination marketing tool: its use by national tourism </a:t>
            </a:r>
            <a:r>
              <a:rPr lang="en-US" sz="1200" dirty="0" err="1"/>
              <a:t>organisations</a:t>
            </a:r>
            <a:r>
              <a:rPr lang="en-US" sz="1200" dirty="0"/>
              <a:t>’, Current Issues in Tourism, 16(3), </a:t>
            </a:r>
            <a:r>
              <a:rPr lang="en-US" sz="1200" dirty="0" smtClean="0"/>
              <a:t>pp.211-239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200" dirty="0"/>
              <a:t>Cheung, M. (2015) Social media and customer service in 2015: how are brands coping?. Available at:</a:t>
            </a:r>
            <a:r>
              <a:rPr lang="en-US" sz="1200" dirty="0">
                <a:hlinkClick r:id="rId2"/>
              </a:rPr>
              <a:t> </a:t>
            </a:r>
            <a:r>
              <a:rPr lang="en-GB" sz="1200" dirty="0">
                <a:hlinkClick r:id="rId2"/>
              </a:rPr>
              <a:t>http://www.eptica.com/blog/social-media-and-customer-service-2015-how-are-brands-coping</a:t>
            </a:r>
            <a:r>
              <a:rPr lang="en-GB" sz="1200" dirty="0"/>
              <a:t> (Accessed at: 19 December 2015).</a:t>
            </a:r>
            <a:endParaRPr lang="en-US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200" dirty="0"/>
              <a:t>Goodman, G. F. (2012) Engagement marketing: how small business wins in a socially connected world. John Wiley &amp; </a:t>
            </a:r>
            <a:r>
              <a:rPr lang="en-GB" sz="1200" dirty="0" smtClean="0"/>
              <a:t>Sons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err="1" smtClean="0"/>
              <a:t>Kabani</a:t>
            </a:r>
            <a:r>
              <a:rPr lang="en-US" sz="1200" dirty="0"/>
              <a:t>, S. (2010). The Zen of social media marketing: an easier way to build credibility, generate buzz, and increase revenue. </a:t>
            </a:r>
            <a:r>
              <a:rPr lang="en-US" sz="1200" dirty="0" smtClean="0"/>
              <a:t>Dallas</a:t>
            </a:r>
            <a:r>
              <a:rPr lang="en-US" sz="1200" dirty="0"/>
              <a:t>: </a:t>
            </a:r>
            <a:r>
              <a:rPr lang="en-US" sz="1200" dirty="0" err="1"/>
              <a:t>BenBella</a:t>
            </a:r>
            <a:r>
              <a:rPr lang="en-US" sz="1200" dirty="0"/>
              <a:t> Books. </a:t>
            </a:r>
            <a:endParaRPr lang="en-US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 smtClean="0"/>
              <a:t>Xiang</a:t>
            </a:r>
            <a:r>
              <a:rPr lang="en-US" sz="1200" dirty="0"/>
              <a:t>, Z., and </a:t>
            </a:r>
            <a:r>
              <a:rPr lang="en-US" sz="1200" dirty="0" err="1"/>
              <a:t>Gretzel</a:t>
            </a:r>
            <a:r>
              <a:rPr lang="en-US" sz="1200" dirty="0"/>
              <a:t>, U. (2010) ‘Role of social media in online travel information search’, Tourism Management, 31(2), pp.179-188.</a:t>
            </a:r>
            <a:endParaRPr lang="de-AT" sz="12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</a:t>
            </a:r>
            <a:r>
              <a:rPr lang="de-AT" sz="1600" b="1" dirty="0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8" y="-9179"/>
            <a:ext cx="9158537" cy="639050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4010" y="177890"/>
            <a:ext cx="1800200" cy="6082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  </a:t>
            </a:r>
            <a:r>
              <a:rPr lang="de-AT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Outline</a:t>
            </a:r>
            <a:endParaRPr lang="de-AT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75" y="177890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94" y="177891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2" y="1380917"/>
            <a:ext cx="5408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Purpose </a:t>
            </a:r>
            <a:r>
              <a:rPr lang="en-GB" sz="2800" b="1" dirty="0">
                <a:solidFill>
                  <a:srgbClr val="990033"/>
                </a:solidFill>
                <a:latin typeface="Arial Black" panose="020B0A04020102020204" pitchFamily="34" charset="0"/>
              </a:rPr>
              <a:t>of our Report</a:t>
            </a:r>
          </a:p>
          <a:p>
            <a:pPr marL="0" indent="0">
              <a:buNone/>
            </a:pPr>
            <a:endParaRPr lang="en-GB" sz="2800" b="1" dirty="0">
              <a:solidFill>
                <a:srgbClr val="990033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990033"/>
                </a:solidFill>
                <a:latin typeface="Arial Black" panose="020B0A04020102020204" pitchFamily="34" charset="0"/>
              </a:rPr>
              <a:t>Background Information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800" dirty="0">
              <a:solidFill>
                <a:srgbClr val="990033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990033"/>
                </a:solidFill>
                <a:latin typeface="Arial Black" panose="020B0A04020102020204" pitchFamily="34" charset="0"/>
              </a:rPr>
              <a:t>Methodology</a:t>
            </a:r>
          </a:p>
          <a:p>
            <a:pPr marL="0" indent="0">
              <a:buNone/>
            </a:pPr>
            <a:endParaRPr lang="en-GB" sz="2800" dirty="0">
              <a:solidFill>
                <a:srgbClr val="990033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990033"/>
                </a:solidFill>
                <a:latin typeface="Arial Black" panose="020B0A04020102020204" pitchFamily="34" charset="0"/>
              </a:rPr>
              <a:t>Results</a:t>
            </a:r>
          </a:p>
          <a:p>
            <a:pPr marL="0" indent="0">
              <a:buNone/>
            </a:pPr>
            <a:endParaRPr lang="en-GB" sz="2800" b="1" i="1" dirty="0">
              <a:solidFill>
                <a:srgbClr val="990033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990033"/>
                </a:solidFill>
                <a:latin typeface="Arial Black" panose="020B0A04020102020204" pitchFamily="34" charset="0"/>
              </a:rPr>
              <a:t>Discussion</a:t>
            </a:r>
            <a:endParaRPr lang="en-GB" sz="2800" dirty="0">
              <a:solidFill>
                <a:srgbClr val="990033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373" y="5850604"/>
            <a:ext cx="890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Picture source</a:t>
            </a:r>
            <a:r>
              <a:rPr lang="en-US" sz="800" dirty="0"/>
              <a:t>: https://www.google.at/search?q=image&amp;espv=2&amp;biw=1280&amp;bih=685&amp;tbm=isch&amp;tbo=u&amp;source=univ&amp;sa=X&amp;ved=0ahUKEwiZ3Pqnyu7MAhWEZpoKHY7HAqQQsAQIKw#tbm=isch&amp;q=social+media&amp;imgrc=qq4BRjqEG0-LIM%3A</a:t>
            </a:r>
          </a:p>
        </p:txBody>
      </p:sp>
    </p:spTree>
    <p:extLst>
      <p:ext uri="{BB962C8B-B14F-4D97-AF65-F5344CB8AC3E}">
        <p14:creationId xmlns:p14="http://schemas.microsoft.com/office/powerpoint/2010/main" val="1864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926942"/>
            <a:ext cx="4104456" cy="6082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  </a:t>
            </a:r>
            <a:r>
              <a:rPr lang="de-AT" b="1" dirty="0">
                <a:solidFill>
                  <a:schemeClr val="accent6"/>
                </a:solidFill>
                <a:latin typeface="Arial Black" panose="020B0A04020102020204" pitchFamily="34" charset="0"/>
              </a:rPr>
              <a:t>Purpose of our Report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64636" y="1936438"/>
            <a:ext cx="3503308" cy="3148745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990033"/>
                </a:solidFill>
              </a:rPr>
              <a:t>The purpose of </a:t>
            </a:r>
            <a:r>
              <a:rPr lang="en-GB" sz="2400" b="1" dirty="0" smtClean="0">
                <a:solidFill>
                  <a:srgbClr val="990033"/>
                </a:solidFill>
              </a:rPr>
              <a:t>the report is </a:t>
            </a:r>
            <a:r>
              <a:rPr lang="en-GB" sz="2400" b="1" dirty="0">
                <a:solidFill>
                  <a:srgbClr val="990033"/>
                </a:solidFill>
              </a:rPr>
              <a:t>to analyse how companies use different social media to launch their campaigns and manage to engage their customers with them. </a:t>
            </a:r>
            <a:endParaRPr lang="de-AT" sz="2400" b="1" i="1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20616" cy="3593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974" y="5916753"/>
            <a:ext cx="819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Picture source: https</a:t>
            </a:r>
            <a:r>
              <a:rPr lang="en-US" sz="800" dirty="0"/>
              <a:t>://www.google.at/search?q=image&amp;espv=2&amp;biw=1280&amp;bih=685&amp;tbm=isch&amp;tbo=u&amp;source=univ&amp;sa=X&amp;ved=0ahUKEwiZ3Pqnyu7MAhWEZpoKHY7HAqQQsAQIKw#tbm=isch&amp;q=social+media&amp;imgrc=1v57-Ceysnc5wM%3A</a:t>
            </a:r>
          </a:p>
        </p:txBody>
      </p:sp>
    </p:spTree>
    <p:extLst>
      <p:ext uri="{BB962C8B-B14F-4D97-AF65-F5344CB8AC3E}">
        <p14:creationId xmlns:p14="http://schemas.microsoft.com/office/powerpoint/2010/main" val="9428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8" y="1059659"/>
            <a:ext cx="8589709" cy="4817613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9706" y="1357563"/>
            <a:ext cx="8399852" cy="493553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Largest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accommodation provider own no real estate ? </a:t>
            </a:r>
            <a:endParaRPr lang="de-AT" sz="2400" b="1" i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AT" sz="2400" b="1" i="1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3708" y="5916753"/>
            <a:ext cx="865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Picture source</a:t>
            </a:r>
            <a:r>
              <a:rPr lang="en-US" sz="800" dirty="0"/>
              <a:t>: </a:t>
            </a:r>
            <a:r>
              <a:rPr lang="en-US" sz="800" dirty="0" smtClean="0"/>
              <a:t>https</a:t>
            </a:r>
            <a:r>
              <a:rPr lang="en-US" sz="800" dirty="0"/>
              <a:t>://www.google.at/search?q=image&amp;espv=2&amp;biw=1280&amp;bih=685&amp;tbm=isch&amp;tbo=u&amp;source=univ&amp;sa=X&amp;ved=0ahUKEwiZ3Pqnyu7MAhWEZpoKHY7HAqQQsAQIKw#tbm=isch&amp;q=airbnb&amp;imgrc=xjXYPUUh6fSz3M%3A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675900"/>
            <a:ext cx="4608512" cy="6082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  </a:t>
            </a:r>
            <a:r>
              <a:rPr lang="de-AT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Background Introduction </a:t>
            </a:r>
            <a:endParaRPr lang="de-AT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367854"/>
            <a:ext cx="7772400" cy="4683224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b="1" dirty="0">
                <a:solidFill>
                  <a:srgbClr val="990033"/>
                </a:solidFill>
                <a:latin typeface="Arial Black" panose="020B0A04020102020204" pitchFamily="34" charset="0"/>
              </a:rPr>
              <a:t>Airbnb</a:t>
            </a:r>
            <a:r>
              <a:rPr lang="en-GB" sz="18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: </a:t>
            </a:r>
            <a:r>
              <a:rPr lang="en-GB" sz="1800" i="1" dirty="0">
                <a:solidFill>
                  <a:srgbClr val="006600"/>
                </a:solidFill>
                <a:latin typeface="Arial Black" panose="020B0A04020102020204" pitchFamily="34" charset="0"/>
              </a:rPr>
              <a:t>‘Wall and Chain’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latin typeface="+mj-lt"/>
                <a:hlinkClick r:id="rId2"/>
              </a:rPr>
              <a:t>https://</a:t>
            </a:r>
            <a:r>
              <a:rPr lang="en-GB" sz="1200" dirty="0" smtClean="0">
                <a:solidFill>
                  <a:srgbClr val="002060"/>
                </a:solidFill>
                <a:latin typeface="+mj-lt"/>
                <a:hlinkClick r:id="rId2"/>
              </a:rPr>
              <a:t>www.youtube.com/watch?v=BpAdyFdE3-c</a:t>
            </a:r>
            <a:endParaRPr lang="en-GB" sz="1200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b="1" dirty="0" err="1" smtClean="0">
                <a:solidFill>
                  <a:srgbClr val="990033"/>
                </a:solidFill>
                <a:latin typeface="Arial Black" panose="020B0A04020102020204" pitchFamily="34" charset="0"/>
              </a:rPr>
              <a:t>Homeaway</a:t>
            </a:r>
            <a:r>
              <a:rPr lang="en-GB" sz="1800" b="1" dirty="0">
                <a:solidFill>
                  <a:srgbClr val="990033"/>
                </a:solidFill>
                <a:latin typeface="Arial Black" panose="020B0A04020102020204" pitchFamily="34" charset="0"/>
              </a:rPr>
              <a:t>: </a:t>
            </a:r>
            <a:r>
              <a:rPr lang="en-GB" sz="1800" i="1" dirty="0">
                <a:solidFill>
                  <a:srgbClr val="006600"/>
                </a:solidFill>
                <a:latin typeface="Arial Black" panose="020B0A04020102020204" pitchFamily="34" charset="0"/>
              </a:rPr>
              <a:t>‘A Whole Vacation</a:t>
            </a:r>
            <a:r>
              <a:rPr lang="en-GB" sz="1800" i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’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1800" i="1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b="1" dirty="0" err="1" smtClean="0">
                <a:solidFill>
                  <a:srgbClr val="990033"/>
                </a:solidFill>
                <a:latin typeface="Arial Black" panose="020B0A04020102020204" pitchFamily="34" charset="0"/>
              </a:rPr>
              <a:t>Wimdu</a:t>
            </a:r>
            <a:r>
              <a:rPr lang="en-GB" sz="18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: </a:t>
            </a:r>
            <a:r>
              <a:rPr lang="en-GB" sz="1800" i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‘Berlin </a:t>
            </a:r>
            <a:r>
              <a:rPr lang="en-GB" sz="1800" i="1" dirty="0">
                <a:solidFill>
                  <a:srgbClr val="006600"/>
                </a:solidFill>
                <a:latin typeface="Arial Black" panose="020B0A04020102020204" pitchFamily="34" charset="0"/>
              </a:rPr>
              <a:t>Travel Guide </a:t>
            </a:r>
            <a:r>
              <a:rPr lang="en-GB" sz="1800" i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­</a:t>
            </a:r>
            <a:r>
              <a:rPr lang="en-GB" sz="1800" i="1" dirty="0" err="1" smtClean="0">
                <a:solidFill>
                  <a:srgbClr val="006600"/>
                </a:solidFill>
                <a:latin typeface="Arial Black" panose="020B0A04020102020204" pitchFamily="34" charset="0"/>
              </a:rPr>
              <a:t>Wimdu</a:t>
            </a:r>
            <a:r>
              <a:rPr lang="en-GB" sz="1800" i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’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1800" i="1" dirty="0" smtClean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Villas: </a:t>
            </a:r>
            <a:r>
              <a:rPr lang="en-GB" sz="1800" i="1" dirty="0">
                <a:solidFill>
                  <a:srgbClr val="006600"/>
                </a:solidFill>
                <a:latin typeface="Arial Black" panose="020B0A04020102020204" pitchFamily="34" charset="0"/>
              </a:rPr>
              <a:t>‘Photo </a:t>
            </a:r>
            <a:r>
              <a:rPr lang="en-GB" sz="1800" i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competition’       </a:t>
            </a:r>
            <a:r>
              <a:rPr lang="en-GB" sz="1800" b="1" dirty="0">
                <a:solidFill>
                  <a:srgbClr val="990033"/>
                </a:solidFill>
                <a:latin typeface="Arial Black" panose="020B0A04020102020204" pitchFamily="34" charset="0"/>
              </a:rPr>
              <a:t>9flats</a:t>
            </a:r>
            <a:r>
              <a:rPr lang="en-GB" sz="18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: </a:t>
            </a:r>
            <a:r>
              <a:rPr lang="en-GB" sz="1800" i="1" dirty="0">
                <a:solidFill>
                  <a:srgbClr val="006600"/>
                </a:solidFill>
                <a:latin typeface="Arial Black" panose="020B0A04020102020204" pitchFamily="34" charset="0"/>
              </a:rPr>
              <a:t>‘Travel Quiz’</a:t>
            </a:r>
          </a:p>
          <a:p>
            <a:pPr>
              <a:buFont typeface="Wingdings" panose="05000000000000000000" pitchFamily="2" charset="2"/>
              <a:buChar char="v"/>
            </a:pPr>
            <a:endParaRPr lang="de-AT" sz="2000" b="1" dirty="0">
              <a:solidFill>
                <a:srgbClr val="99003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230269"/>
            <a:ext cx="3240360" cy="1985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9" y="4230270"/>
            <a:ext cx="3360809" cy="19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926942"/>
            <a:ext cx="2628292" cy="6082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AT" b="1" dirty="0" smtClean="0">
                <a:solidFill>
                  <a:schemeClr val="accent6"/>
                </a:solidFill>
              </a:rPr>
              <a:t>  </a:t>
            </a:r>
            <a:r>
              <a:rPr lang="de-AT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Methodology</a:t>
            </a:r>
            <a:endParaRPr lang="de-AT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767163"/>
            <a:ext cx="7772400" cy="4683224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000" b="1" dirty="0">
                <a:solidFill>
                  <a:srgbClr val="990033"/>
                </a:solidFill>
                <a:latin typeface="Arial Black" panose="020B0A04020102020204" pitchFamily="34" charset="0"/>
              </a:rPr>
              <a:t>R</a:t>
            </a:r>
            <a:r>
              <a:rPr lang="en-GB" sz="20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esearch </a:t>
            </a:r>
            <a:r>
              <a:rPr lang="en-GB" sz="2000" b="1" dirty="0">
                <a:solidFill>
                  <a:srgbClr val="990033"/>
                </a:solidFill>
                <a:latin typeface="Arial Black" panose="020B0A04020102020204" pitchFamily="34" charset="0"/>
              </a:rPr>
              <a:t>O</a:t>
            </a:r>
            <a:r>
              <a:rPr lang="en-GB" sz="20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bject: </a:t>
            </a:r>
            <a:r>
              <a:rPr lang="en-GB" sz="2000" dirty="0" smtClean="0">
                <a:solidFill>
                  <a:srgbClr val="990033"/>
                </a:solidFill>
              </a:rPr>
              <a:t>Airbnb and 4 competitors (</a:t>
            </a:r>
            <a:r>
              <a:rPr lang="en-GB" sz="2000" dirty="0" err="1" smtClean="0">
                <a:solidFill>
                  <a:srgbClr val="990033"/>
                </a:solidFill>
                <a:latin typeface="Arial Narrow" panose="020B0606020202030204" pitchFamily="34" charset="0"/>
              </a:rPr>
              <a:t>Homeaway</a:t>
            </a:r>
            <a:r>
              <a:rPr lang="en-GB" sz="2000" dirty="0">
                <a:solidFill>
                  <a:srgbClr val="990033"/>
                </a:solidFill>
                <a:latin typeface="Arial Narrow" panose="020B0606020202030204" pitchFamily="34" charset="0"/>
              </a:rPr>
              <a:t>, 9flats, </a:t>
            </a:r>
            <a:r>
              <a:rPr lang="en-GB" sz="2000" dirty="0" err="1">
                <a:solidFill>
                  <a:srgbClr val="990033"/>
                </a:solidFill>
                <a:latin typeface="Arial Narrow" panose="020B0606020202030204" pitchFamily="34" charset="0"/>
              </a:rPr>
              <a:t>Wimdu</a:t>
            </a:r>
            <a:r>
              <a:rPr lang="en-GB" sz="2000" dirty="0">
                <a:solidFill>
                  <a:srgbClr val="990033"/>
                </a:solidFill>
                <a:latin typeface="Arial Narrow" panose="020B0606020202030204" pitchFamily="34" charset="0"/>
              </a:rPr>
              <a:t> and </a:t>
            </a:r>
            <a:r>
              <a:rPr lang="en-GB" sz="2000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Villas</a:t>
            </a:r>
            <a:r>
              <a:rPr lang="en-GB" sz="2000" dirty="0" smtClean="0">
                <a:solidFill>
                  <a:srgbClr val="990033"/>
                </a:solidFill>
              </a:rPr>
              <a:t>)</a:t>
            </a:r>
          </a:p>
          <a:p>
            <a:pPr marL="0" indent="0">
              <a:buNone/>
            </a:pPr>
            <a:endParaRPr lang="en-GB" sz="2000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990033"/>
              </a:solidFill>
            </a:endParaRPr>
          </a:p>
          <a:p>
            <a:endParaRPr lang="en-GB" sz="2000" dirty="0" smtClean="0">
              <a:solidFill>
                <a:srgbClr val="99003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SM:</a:t>
            </a:r>
            <a:r>
              <a:rPr lang="en-GB" sz="2000" dirty="0" smtClean="0">
                <a:solidFill>
                  <a:srgbClr val="990033"/>
                </a:solidFill>
              </a:rPr>
              <a:t> 7 platforms (</a:t>
            </a:r>
            <a:r>
              <a:rPr lang="en-GB" sz="2000" i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Facebook</a:t>
            </a:r>
            <a:r>
              <a:rPr lang="en-GB" sz="2000" i="1" dirty="0">
                <a:solidFill>
                  <a:srgbClr val="990033"/>
                </a:solidFill>
                <a:latin typeface="Arial Narrow" panose="020B0606020202030204" pitchFamily="34" charset="0"/>
              </a:rPr>
              <a:t>, Twitter, Instagram, Google+, Pinterest, LinkedIn and </a:t>
            </a:r>
            <a:r>
              <a:rPr lang="en-GB" sz="2000" i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YouTube</a:t>
            </a:r>
            <a:r>
              <a:rPr lang="en-GB" sz="2000" dirty="0" smtClean="0">
                <a:solidFill>
                  <a:srgbClr val="990033"/>
                </a:solidFill>
              </a:rPr>
              <a:t>) &amp;  </a:t>
            </a:r>
            <a:r>
              <a:rPr lang="en-GB" sz="2000" dirty="0">
                <a:solidFill>
                  <a:srgbClr val="990033"/>
                </a:solidFill>
              </a:rPr>
              <a:t>Homepage </a:t>
            </a:r>
            <a:r>
              <a:rPr lang="en-GB" sz="2000" dirty="0" smtClean="0">
                <a:solidFill>
                  <a:srgbClr val="990033"/>
                </a:solidFill>
              </a:rPr>
              <a:t>website</a:t>
            </a:r>
          </a:p>
          <a:p>
            <a:pPr marL="0" indent="0">
              <a:buNone/>
            </a:pPr>
            <a:endParaRPr lang="en-GB" sz="2000" dirty="0" smtClean="0">
              <a:solidFill>
                <a:srgbClr val="99003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Criteria:</a:t>
            </a:r>
            <a:r>
              <a:rPr lang="en-GB" sz="2000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 </a:t>
            </a:r>
            <a:r>
              <a:rPr lang="en-GB" sz="2000" dirty="0" smtClean="0">
                <a:solidFill>
                  <a:srgbClr val="990033"/>
                </a:solidFill>
              </a:rPr>
              <a:t>SM: </a:t>
            </a:r>
            <a:r>
              <a:rPr lang="en-GB" sz="2000" i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Followers, Likes</a:t>
            </a:r>
            <a:r>
              <a:rPr lang="en-GB" sz="2000" i="1" dirty="0">
                <a:solidFill>
                  <a:srgbClr val="990033"/>
                </a:solidFill>
                <a:latin typeface="Arial Narrow" panose="020B0606020202030204" pitchFamily="34" charset="0"/>
              </a:rPr>
              <a:t>, </a:t>
            </a:r>
            <a:r>
              <a:rPr lang="en-GB" sz="2000" i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Shares/Retweet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990033"/>
                </a:solidFill>
              </a:rPr>
              <a:t>                    </a:t>
            </a:r>
            <a:r>
              <a:rPr lang="en-GB" sz="2000" dirty="0">
                <a:solidFill>
                  <a:srgbClr val="990033"/>
                </a:solidFill>
              </a:rPr>
              <a:t>Homepage website: </a:t>
            </a:r>
            <a:r>
              <a:rPr lang="en-GB" sz="2000" i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reply speed,  contact information </a:t>
            </a:r>
            <a:endParaRPr lang="de-AT" sz="2000" i="1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143" y="2311487"/>
            <a:ext cx="1221617" cy="1224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2616714"/>
            <a:ext cx="799661" cy="1039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834" y="2166101"/>
            <a:ext cx="2016224" cy="855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277" y="2802394"/>
            <a:ext cx="2391008" cy="6684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402" y="2932158"/>
            <a:ext cx="1928509" cy="7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1872208" cy="76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   </a:t>
            </a:r>
            <a:r>
              <a:rPr lang="de-AT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Results</a:t>
            </a:r>
            <a:endParaRPr lang="de-AT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图表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58134"/>
              </p:ext>
            </p:extLst>
          </p:nvPr>
        </p:nvGraphicFramePr>
        <p:xfrm>
          <a:off x="539552" y="1831504"/>
          <a:ext cx="7918648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el 3"/>
          <p:cNvSpPr txBox="1">
            <a:spLocks/>
          </p:cNvSpPr>
          <p:nvPr/>
        </p:nvSpPr>
        <p:spPr bwMode="auto">
          <a:xfrm>
            <a:off x="2663736" y="764704"/>
            <a:ext cx="532859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9pPr>
          </a:lstStyle>
          <a:p>
            <a:r>
              <a:rPr lang="de-AT" kern="0" dirty="0" smtClean="0">
                <a:solidFill>
                  <a:schemeClr val="accent6"/>
                </a:solidFill>
              </a:rPr>
              <a:t>General Information in SM: Followers </a:t>
            </a:r>
            <a:endParaRPr lang="de-AT" kern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59832" y="8933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Campaign result: Likes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图表 1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el 3"/>
          <p:cNvSpPr txBox="1">
            <a:spLocks/>
          </p:cNvSpPr>
          <p:nvPr/>
        </p:nvSpPr>
        <p:spPr bwMode="auto">
          <a:xfrm>
            <a:off x="711695" y="917104"/>
            <a:ext cx="1772073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9pPr>
          </a:lstStyle>
          <a:p>
            <a:r>
              <a:rPr lang="de-AT" kern="0" dirty="0" smtClean="0">
                <a:solidFill>
                  <a:schemeClr val="accent6"/>
                </a:solidFill>
              </a:rPr>
              <a:t>  </a:t>
            </a:r>
            <a:r>
              <a:rPr lang="de-AT" b="1" kern="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Results</a:t>
            </a:r>
            <a:endParaRPr lang="de-AT" b="1" kern="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93304"/>
            <a:ext cx="1981565" cy="8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44957" y="917665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Engagement: Share/Retweets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图表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el 3"/>
          <p:cNvSpPr txBox="1">
            <a:spLocks/>
          </p:cNvSpPr>
          <p:nvPr/>
        </p:nvSpPr>
        <p:spPr bwMode="auto">
          <a:xfrm>
            <a:off x="611560" y="917104"/>
            <a:ext cx="18002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9pPr>
          </a:lstStyle>
          <a:p>
            <a:r>
              <a:rPr lang="de-AT" kern="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 </a:t>
            </a:r>
            <a:r>
              <a:rPr lang="de-AT" b="1" kern="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Results</a:t>
            </a:r>
            <a:endParaRPr lang="de-AT" b="1" kern="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680</Words>
  <Application>Microsoft Office PowerPoint</Application>
  <PresentationFormat>Bildschirmpräsentation (4:3)</PresentationFormat>
  <Paragraphs>92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Times New Roman</vt:lpstr>
      <vt:lpstr>Arial Black</vt:lpstr>
      <vt:lpstr>Arial</vt:lpstr>
      <vt:lpstr>Wingdings</vt:lpstr>
      <vt:lpstr>ヒラギノ角ゴ Pro W3</vt:lpstr>
      <vt:lpstr>Arial Narrow</vt:lpstr>
      <vt:lpstr>blank</vt:lpstr>
      <vt:lpstr>The status quo of how hospitality industry companies successfully engage in social media: a comparison of Airbnb with its competitors</vt:lpstr>
      <vt:lpstr>  Outline</vt:lpstr>
      <vt:lpstr>  Purpose of our Report</vt:lpstr>
      <vt:lpstr>PowerPoint-Präsentation</vt:lpstr>
      <vt:lpstr>  Background Introduction </vt:lpstr>
      <vt:lpstr>  Methodology</vt:lpstr>
      <vt:lpstr>   Results</vt:lpstr>
      <vt:lpstr>Campaign result: Likes</vt:lpstr>
      <vt:lpstr>Engagement: Share/Retweets</vt:lpstr>
      <vt:lpstr>   Discussion</vt:lpstr>
      <vt:lpstr>   Discussion</vt:lpstr>
      <vt:lpstr>   Reference</vt:lpstr>
    </vt:vector>
  </TitlesOfParts>
  <Company>Fachhochschule Salzburg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imcevent</cp:lastModifiedBy>
  <cp:revision>37</cp:revision>
  <dcterms:created xsi:type="dcterms:W3CDTF">2013-02-12T16:09:26Z</dcterms:created>
  <dcterms:modified xsi:type="dcterms:W3CDTF">2016-05-24T12:49:58Z</dcterms:modified>
</cp:coreProperties>
</file>