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5"/>
  </p:notesMasterIdLst>
  <p:handoutMasterIdLst>
    <p:handoutMasterId r:id="rId26"/>
  </p:handoutMasterIdLst>
  <p:sldIdLst>
    <p:sldId id="257" r:id="rId2"/>
    <p:sldId id="272" r:id="rId3"/>
    <p:sldId id="274" r:id="rId4"/>
    <p:sldId id="267" r:id="rId5"/>
    <p:sldId id="259" r:id="rId6"/>
    <p:sldId id="273" r:id="rId7"/>
    <p:sldId id="261" r:id="rId8"/>
    <p:sldId id="271" r:id="rId9"/>
    <p:sldId id="282" r:id="rId10"/>
    <p:sldId id="283" r:id="rId11"/>
    <p:sldId id="275" r:id="rId12"/>
    <p:sldId id="278" r:id="rId13"/>
    <p:sldId id="262" r:id="rId14"/>
    <p:sldId id="276" r:id="rId15"/>
    <p:sldId id="263" r:id="rId16"/>
    <p:sldId id="285" r:id="rId17"/>
    <p:sldId id="280" r:id="rId18"/>
    <p:sldId id="277" r:id="rId19"/>
    <p:sldId id="264" r:id="rId20"/>
    <p:sldId id="286" r:id="rId21"/>
    <p:sldId id="265" r:id="rId22"/>
    <p:sldId id="266" r:id="rId23"/>
    <p:sldId id="284" r:id="rId24"/>
  </p:sldIdLst>
  <p:sldSz cx="9144000" cy="6858000" type="screen4x3"/>
  <p:notesSz cx="6858000" cy="9144000"/>
  <p:embeddedFontLst>
    <p:embeddedFont>
      <p:font typeface="PMingLiU" panose="02020500000000000000" pitchFamily="18" charset="-120"/>
      <p:regular r:id="rId27"/>
    </p:embeddedFont>
  </p:embeddedFontLst>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6600"/>
    <a:srgbClr val="FFFFFF"/>
    <a:srgbClr val="6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94343" autoAdjust="0"/>
  </p:normalViewPr>
  <p:slideViewPr>
    <p:cSldViewPr>
      <p:cViewPr varScale="1">
        <p:scale>
          <a:sx n="69" d="100"/>
          <a:sy n="69" d="100"/>
        </p:scale>
        <p:origin x="990" y="6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85136-BA3B-490F-A493-FD7862CD0A3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zh-CN" altLang="en-US"/>
        </a:p>
      </dgm:t>
    </dgm:pt>
    <dgm:pt modelId="{589967C9-54E4-45F2-9A5F-9809F3337135}">
      <dgm:prSet phldrT="[文本]" custT="1"/>
      <dgm:spPr/>
      <dgm:t>
        <a:bodyPr/>
        <a:lstStyle/>
        <a:p>
          <a:r>
            <a:rPr lang="de-AT" sz="2000" dirty="0" smtClean="0"/>
            <a:t>Theoretical Background</a:t>
          </a:r>
          <a:endParaRPr lang="zh-CN" altLang="en-US" sz="2000" dirty="0"/>
        </a:p>
      </dgm:t>
    </dgm:pt>
    <dgm:pt modelId="{8DA1FC3D-9943-4AC7-AE87-389AD3B19C63}" type="parTrans" cxnId="{D645D323-E751-4E8B-943B-30BC54A725AF}">
      <dgm:prSet/>
      <dgm:spPr/>
      <dgm:t>
        <a:bodyPr/>
        <a:lstStyle/>
        <a:p>
          <a:endParaRPr lang="zh-CN" altLang="en-US"/>
        </a:p>
      </dgm:t>
    </dgm:pt>
    <dgm:pt modelId="{E932F344-BD23-45B0-89E0-B0BE44C2EFFF}" type="sibTrans" cxnId="{D645D323-E751-4E8B-943B-30BC54A725AF}">
      <dgm:prSet/>
      <dgm:spPr/>
      <dgm:t>
        <a:bodyPr/>
        <a:lstStyle/>
        <a:p>
          <a:endParaRPr lang="zh-CN" altLang="en-US"/>
        </a:p>
      </dgm:t>
    </dgm:pt>
    <dgm:pt modelId="{089A99FA-E018-4572-9AB6-281905B4C1EB}">
      <dgm:prSet phldrT="[文本]" custT="1"/>
      <dgm:spPr/>
      <dgm:t>
        <a:bodyPr/>
        <a:lstStyle/>
        <a:p>
          <a:r>
            <a:rPr lang="en-GB" sz="1500" b="0" dirty="0" smtClean="0"/>
            <a:t>Development of Event Industry Research</a:t>
          </a:r>
          <a:endParaRPr lang="zh-CN" altLang="en-US" sz="1500" b="0" dirty="0"/>
        </a:p>
      </dgm:t>
    </dgm:pt>
    <dgm:pt modelId="{49FDEED5-B780-4D78-A5B3-A1813533A5CA}" type="parTrans" cxnId="{A3219748-819B-4C8B-9FCD-54EC31BACB53}">
      <dgm:prSet/>
      <dgm:spPr/>
      <dgm:t>
        <a:bodyPr/>
        <a:lstStyle/>
        <a:p>
          <a:endParaRPr lang="zh-CN" altLang="en-US"/>
        </a:p>
      </dgm:t>
    </dgm:pt>
    <dgm:pt modelId="{6C5CB284-50A9-48D5-BE63-3243B5CB307C}" type="sibTrans" cxnId="{A3219748-819B-4C8B-9FCD-54EC31BACB53}">
      <dgm:prSet/>
      <dgm:spPr/>
      <dgm:t>
        <a:bodyPr/>
        <a:lstStyle/>
        <a:p>
          <a:endParaRPr lang="zh-CN" altLang="en-US"/>
        </a:p>
      </dgm:t>
    </dgm:pt>
    <dgm:pt modelId="{BBE0BF81-184E-4775-A9FA-4DC286519514}">
      <dgm:prSet phldrT="[文本]" custT="1"/>
      <dgm:spPr/>
      <dgm:t>
        <a:bodyPr/>
        <a:lstStyle/>
        <a:p>
          <a:r>
            <a:rPr lang="en-US" altLang="zh-CN" sz="2000" dirty="0" smtClean="0"/>
            <a:t>Methodology</a:t>
          </a:r>
          <a:endParaRPr lang="zh-CN" altLang="en-US" sz="2000" dirty="0"/>
        </a:p>
      </dgm:t>
    </dgm:pt>
    <dgm:pt modelId="{19B232D3-8FED-493C-A5E6-B44D2CCEE908}" type="parTrans" cxnId="{DF74F895-27EF-42E5-B772-42E29C7DEA12}">
      <dgm:prSet/>
      <dgm:spPr/>
      <dgm:t>
        <a:bodyPr/>
        <a:lstStyle/>
        <a:p>
          <a:endParaRPr lang="zh-CN" altLang="en-US"/>
        </a:p>
      </dgm:t>
    </dgm:pt>
    <dgm:pt modelId="{BF27EFD7-D472-4D94-B991-7B4ED81A335B}" type="sibTrans" cxnId="{DF74F895-27EF-42E5-B772-42E29C7DEA12}">
      <dgm:prSet/>
      <dgm:spPr/>
      <dgm:t>
        <a:bodyPr/>
        <a:lstStyle/>
        <a:p>
          <a:endParaRPr lang="zh-CN" altLang="en-US"/>
        </a:p>
      </dgm:t>
    </dgm:pt>
    <dgm:pt modelId="{DD81B395-8B2F-4564-91DD-C232C3FE900C}">
      <dgm:prSet phldrT="[文本]" custT="1"/>
      <dgm:spPr/>
      <dgm:t>
        <a:bodyPr/>
        <a:lstStyle/>
        <a:p>
          <a:r>
            <a:rPr lang="en-GB" sz="1500" b="0" dirty="0" smtClean="0"/>
            <a:t>Semi-structured Interview</a:t>
          </a:r>
          <a:endParaRPr lang="zh-CN" altLang="en-US" sz="1500" b="0" dirty="0"/>
        </a:p>
      </dgm:t>
    </dgm:pt>
    <dgm:pt modelId="{0DA2F6AE-D6D0-4FFE-A4F9-91B7B6EE59C1}" type="parTrans" cxnId="{4BD3DA03-2542-457F-B756-4C0BA68D8627}">
      <dgm:prSet/>
      <dgm:spPr/>
      <dgm:t>
        <a:bodyPr/>
        <a:lstStyle/>
        <a:p>
          <a:endParaRPr lang="zh-CN" altLang="en-US"/>
        </a:p>
      </dgm:t>
    </dgm:pt>
    <dgm:pt modelId="{7CD43D47-0353-4BDA-816A-F315EC5EB861}" type="sibTrans" cxnId="{4BD3DA03-2542-457F-B756-4C0BA68D8627}">
      <dgm:prSet/>
      <dgm:spPr/>
      <dgm:t>
        <a:bodyPr/>
        <a:lstStyle/>
        <a:p>
          <a:endParaRPr lang="zh-CN" altLang="en-US"/>
        </a:p>
      </dgm:t>
    </dgm:pt>
    <dgm:pt modelId="{8C397A22-7072-42C7-AFDA-7259C4DEC1DD}">
      <dgm:prSet phldrT="[文本]" custT="1"/>
      <dgm:spPr/>
      <dgm:t>
        <a:bodyPr/>
        <a:lstStyle/>
        <a:p>
          <a:r>
            <a:rPr lang="en-US" altLang="zh-CN" sz="2000" dirty="0" smtClean="0"/>
            <a:t>Results</a:t>
          </a:r>
          <a:endParaRPr lang="zh-CN" altLang="en-US" sz="2000" dirty="0"/>
        </a:p>
      </dgm:t>
    </dgm:pt>
    <dgm:pt modelId="{6E3F69A3-3ECA-4505-B90D-119668CBAD7A}" type="parTrans" cxnId="{4294210B-B962-41DD-BF6A-5E6A4CB4C210}">
      <dgm:prSet/>
      <dgm:spPr/>
      <dgm:t>
        <a:bodyPr/>
        <a:lstStyle/>
        <a:p>
          <a:endParaRPr lang="zh-CN" altLang="en-US"/>
        </a:p>
      </dgm:t>
    </dgm:pt>
    <dgm:pt modelId="{5D55630C-155F-4F5F-A4AA-4D75EAA8814D}" type="sibTrans" cxnId="{4294210B-B962-41DD-BF6A-5E6A4CB4C210}">
      <dgm:prSet/>
      <dgm:spPr/>
      <dgm:t>
        <a:bodyPr/>
        <a:lstStyle/>
        <a:p>
          <a:endParaRPr lang="zh-CN" altLang="en-US"/>
        </a:p>
      </dgm:t>
    </dgm:pt>
    <dgm:pt modelId="{029737E2-D15A-47D6-8F53-72C34BEE111D}">
      <dgm:prSet phldrT="[文本]" custT="1"/>
      <dgm:spPr/>
      <dgm:t>
        <a:bodyPr/>
        <a:lstStyle/>
        <a:p>
          <a:r>
            <a:rPr lang="en-US" altLang="zh-CN" sz="1500" b="0" dirty="0" smtClean="0"/>
            <a:t>Satisfaction and Demand from Respondents</a:t>
          </a:r>
          <a:endParaRPr lang="zh-CN" altLang="en-US" sz="1500" b="0" dirty="0"/>
        </a:p>
      </dgm:t>
    </dgm:pt>
    <dgm:pt modelId="{7AE024DB-1B99-47B7-9FBB-A6369100408D}" type="parTrans" cxnId="{A13442AF-4FAD-46FA-B360-7A643532F72C}">
      <dgm:prSet/>
      <dgm:spPr/>
      <dgm:t>
        <a:bodyPr/>
        <a:lstStyle/>
        <a:p>
          <a:endParaRPr lang="zh-CN" altLang="en-US"/>
        </a:p>
      </dgm:t>
    </dgm:pt>
    <dgm:pt modelId="{844347E1-C1B6-4035-8DBB-FD689866B9E3}" type="sibTrans" cxnId="{A13442AF-4FAD-46FA-B360-7A643532F72C}">
      <dgm:prSet/>
      <dgm:spPr/>
      <dgm:t>
        <a:bodyPr/>
        <a:lstStyle/>
        <a:p>
          <a:endParaRPr lang="zh-CN" altLang="en-US"/>
        </a:p>
      </dgm:t>
    </dgm:pt>
    <dgm:pt modelId="{BDC3438A-597C-4B0F-B423-EC8FE0EF811F}">
      <dgm:prSet custT="1"/>
      <dgm:spPr/>
      <dgm:t>
        <a:bodyPr/>
        <a:lstStyle/>
        <a:p>
          <a:r>
            <a:rPr lang="en-US" altLang="zh-CN" sz="2000" dirty="0" smtClean="0"/>
            <a:t>Conclusions, limitations and outlook to further research </a:t>
          </a:r>
          <a:endParaRPr lang="zh-CN" altLang="en-US" sz="2000" dirty="0"/>
        </a:p>
      </dgm:t>
    </dgm:pt>
    <dgm:pt modelId="{08665B80-99CB-4B20-B7C4-BB097B436D45}" type="parTrans" cxnId="{8F1F83E1-A0AE-4CEF-9FAB-E777C41E5007}">
      <dgm:prSet/>
      <dgm:spPr/>
      <dgm:t>
        <a:bodyPr/>
        <a:lstStyle/>
        <a:p>
          <a:endParaRPr lang="zh-CN" altLang="en-US"/>
        </a:p>
      </dgm:t>
    </dgm:pt>
    <dgm:pt modelId="{9E2E1A82-4B3F-413D-AEAE-3BD92B7C2698}" type="sibTrans" cxnId="{8F1F83E1-A0AE-4CEF-9FAB-E777C41E5007}">
      <dgm:prSet/>
      <dgm:spPr/>
      <dgm:t>
        <a:bodyPr/>
        <a:lstStyle/>
        <a:p>
          <a:endParaRPr lang="zh-CN" altLang="en-US"/>
        </a:p>
      </dgm:t>
    </dgm:pt>
    <dgm:pt modelId="{88F9252F-FE5C-4976-9A83-3626D25D2007}">
      <dgm:prSet custT="1"/>
      <dgm:spPr/>
      <dgm:t>
        <a:bodyPr/>
        <a:lstStyle/>
        <a:p>
          <a:r>
            <a:rPr lang="en-US" altLang="zh-CN" sz="1500" b="0" dirty="0" smtClean="0"/>
            <a:t>Research Constraints</a:t>
          </a:r>
          <a:endParaRPr lang="zh-CN" altLang="en-US" sz="1500" b="0" dirty="0"/>
        </a:p>
      </dgm:t>
    </dgm:pt>
    <dgm:pt modelId="{2C18A6D7-5349-4553-82B6-021467911475}" type="parTrans" cxnId="{230B30AB-ECAE-4C01-BF38-7DA2B469B21F}">
      <dgm:prSet/>
      <dgm:spPr/>
      <dgm:t>
        <a:bodyPr/>
        <a:lstStyle/>
        <a:p>
          <a:endParaRPr lang="en-US" altLang="zh-CN"/>
        </a:p>
      </dgm:t>
    </dgm:pt>
    <dgm:pt modelId="{E208A3C0-DAEF-4D56-9721-9B065B70F73D}" type="sibTrans" cxnId="{230B30AB-ECAE-4C01-BF38-7DA2B469B21F}">
      <dgm:prSet/>
      <dgm:spPr/>
      <dgm:t>
        <a:bodyPr/>
        <a:lstStyle/>
        <a:p>
          <a:endParaRPr lang="en-US" altLang="zh-CN"/>
        </a:p>
      </dgm:t>
    </dgm:pt>
    <dgm:pt modelId="{C50807C4-5F98-413C-8909-FAAA459E7C4A}">
      <dgm:prSet custT="1"/>
      <dgm:spPr/>
      <dgm:t>
        <a:bodyPr/>
        <a:lstStyle/>
        <a:p>
          <a:r>
            <a:rPr lang="en-GB" sz="1500" b="0" dirty="0" smtClean="0"/>
            <a:t>Residents’ Perceptions of Mega Events</a:t>
          </a:r>
          <a:endParaRPr lang="en-US" altLang="zh-CN" sz="1500" b="0" dirty="0"/>
        </a:p>
      </dgm:t>
    </dgm:pt>
    <dgm:pt modelId="{4BCF3A4A-6628-4F29-888F-30321F6E3ABA}" type="parTrans" cxnId="{9C1080E0-8B49-49C0-9800-99D115DB997D}">
      <dgm:prSet/>
      <dgm:spPr/>
      <dgm:t>
        <a:bodyPr/>
        <a:lstStyle/>
        <a:p>
          <a:endParaRPr lang="en-US" altLang="zh-CN"/>
        </a:p>
      </dgm:t>
    </dgm:pt>
    <dgm:pt modelId="{356C76C1-E755-4555-BE76-B5CA59C6F365}" type="sibTrans" cxnId="{9C1080E0-8B49-49C0-9800-99D115DB997D}">
      <dgm:prSet/>
      <dgm:spPr/>
      <dgm:t>
        <a:bodyPr/>
        <a:lstStyle/>
        <a:p>
          <a:endParaRPr lang="en-US" altLang="zh-CN"/>
        </a:p>
      </dgm:t>
    </dgm:pt>
    <dgm:pt modelId="{BA5614D2-B1A5-4065-B86B-24C50DAED6A5}">
      <dgm:prSet custT="1"/>
      <dgm:spPr/>
      <dgm:t>
        <a:bodyPr/>
        <a:lstStyle/>
        <a:p>
          <a:r>
            <a:rPr lang="en-GB" sz="1500" b="0" dirty="0" smtClean="0"/>
            <a:t>Residents’ Perceptions of the Macau Grand Prix</a:t>
          </a:r>
          <a:endParaRPr lang="en-US" altLang="zh-CN" sz="1500" b="0" dirty="0"/>
        </a:p>
      </dgm:t>
    </dgm:pt>
    <dgm:pt modelId="{FD8085D0-45B5-4BD5-9D48-6D1213E165D0}" type="parTrans" cxnId="{597F7B52-A5A3-4458-8A89-152443DC0B36}">
      <dgm:prSet/>
      <dgm:spPr/>
      <dgm:t>
        <a:bodyPr/>
        <a:lstStyle/>
        <a:p>
          <a:endParaRPr lang="en-US" altLang="zh-CN"/>
        </a:p>
      </dgm:t>
    </dgm:pt>
    <dgm:pt modelId="{557624FB-3A55-4C2B-83A2-08DCED817265}" type="sibTrans" cxnId="{597F7B52-A5A3-4458-8A89-152443DC0B36}">
      <dgm:prSet/>
      <dgm:spPr/>
      <dgm:t>
        <a:bodyPr/>
        <a:lstStyle/>
        <a:p>
          <a:endParaRPr lang="en-US" altLang="zh-CN"/>
        </a:p>
      </dgm:t>
    </dgm:pt>
    <dgm:pt modelId="{21761A93-D419-4645-A710-AB71CF896988}">
      <dgm:prSet custT="1"/>
      <dgm:spPr/>
      <dgm:t>
        <a:bodyPr/>
        <a:lstStyle/>
        <a:p>
          <a:r>
            <a:rPr lang="en-GB" sz="1500" b="0" dirty="0" smtClean="0"/>
            <a:t>The Macau Food Festival</a:t>
          </a:r>
          <a:endParaRPr lang="en-US" altLang="zh-CN" sz="1500" b="0" dirty="0"/>
        </a:p>
      </dgm:t>
    </dgm:pt>
    <dgm:pt modelId="{503D1AD8-7B41-49A2-A1C9-C2DB408748CE}" type="parTrans" cxnId="{FCB258AC-CFFD-48BA-9FFC-A7736FE3F6F1}">
      <dgm:prSet/>
      <dgm:spPr/>
      <dgm:t>
        <a:bodyPr/>
        <a:lstStyle/>
        <a:p>
          <a:endParaRPr lang="en-US" altLang="zh-CN"/>
        </a:p>
      </dgm:t>
    </dgm:pt>
    <dgm:pt modelId="{5C3D638B-E400-48CE-BBA0-D98F74FB6030}" type="sibTrans" cxnId="{FCB258AC-CFFD-48BA-9FFC-A7736FE3F6F1}">
      <dgm:prSet/>
      <dgm:spPr/>
      <dgm:t>
        <a:bodyPr/>
        <a:lstStyle/>
        <a:p>
          <a:endParaRPr lang="en-US" altLang="zh-CN"/>
        </a:p>
      </dgm:t>
    </dgm:pt>
    <dgm:pt modelId="{CA90FE60-CED9-47AD-92DC-B18C78D0C598}">
      <dgm:prSet custT="1"/>
      <dgm:spPr/>
      <dgm:t>
        <a:bodyPr/>
        <a:lstStyle/>
        <a:p>
          <a:r>
            <a:rPr lang="en-US" altLang="zh-CN" sz="1500" b="0" dirty="0" smtClean="0"/>
            <a:t>Local Students and Full-time Employees</a:t>
          </a:r>
          <a:endParaRPr lang="en-US" altLang="zh-CN" sz="1500" b="0" dirty="0"/>
        </a:p>
      </dgm:t>
    </dgm:pt>
    <dgm:pt modelId="{E4BE3099-8326-4CDD-BC9D-D71A5DC4C9A3}" type="parTrans" cxnId="{71130FDD-8A5C-42FA-A3D5-F333D0CB73C1}">
      <dgm:prSet/>
      <dgm:spPr/>
      <dgm:t>
        <a:bodyPr/>
        <a:lstStyle/>
        <a:p>
          <a:endParaRPr lang="en-US" altLang="zh-CN"/>
        </a:p>
      </dgm:t>
    </dgm:pt>
    <dgm:pt modelId="{804F3100-DA68-4D40-8EEB-761D86EDB69F}" type="sibTrans" cxnId="{71130FDD-8A5C-42FA-A3D5-F333D0CB73C1}">
      <dgm:prSet/>
      <dgm:spPr/>
      <dgm:t>
        <a:bodyPr/>
        <a:lstStyle/>
        <a:p>
          <a:endParaRPr lang="en-US" altLang="zh-CN"/>
        </a:p>
      </dgm:t>
    </dgm:pt>
    <dgm:pt modelId="{8B29C945-653F-4015-944D-1FAB1A37D992}">
      <dgm:prSet custT="1"/>
      <dgm:spPr/>
      <dgm:t>
        <a:bodyPr/>
        <a:lstStyle/>
        <a:p>
          <a:r>
            <a:rPr lang="en-GB" sz="1500" b="0" dirty="0" smtClean="0"/>
            <a:t>Interviewees’ Suggestions for the Future </a:t>
          </a:r>
          <a:endParaRPr lang="en-US" altLang="zh-CN" sz="1500" b="0" dirty="0"/>
        </a:p>
      </dgm:t>
    </dgm:pt>
    <dgm:pt modelId="{13BFC240-251B-4AC7-9973-58159EF93390}" type="parTrans" cxnId="{12364DB5-DCD8-4502-8BB9-08AA06CA429C}">
      <dgm:prSet/>
      <dgm:spPr/>
      <dgm:t>
        <a:bodyPr/>
        <a:lstStyle/>
        <a:p>
          <a:endParaRPr lang="en-US" altLang="zh-CN"/>
        </a:p>
      </dgm:t>
    </dgm:pt>
    <dgm:pt modelId="{7AA4B1C4-9B80-462C-92C6-7407B89787E0}" type="sibTrans" cxnId="{12364DB5-DCD8-4502-8BB9-08AA06CA429C}">
      <dgm:prSet/>
      <dgm:spPr/>
      <dgm:t>
        <a:bodyPr/>
        <a:lstStyle/>
        <a:p>
          <a:endParaRPr lang="en-US" altLang="zh-CN"/>
        </a:p>
      </dgm:t>
    </dgm:pt>
    <dgm:pt modelId="{0DC780B5-A4F5-4AB9-8635-C9F33D8C173F}">
      <dgm:prSet custT="1"/>
      <dgm:spPr/>
      <dgm:t>
        <a:bodyPr/>
        <a:lstStyle/>
        <a:p>
          <a:r>
            <a:rPr lang="en-US" altLang="zh-CN" sz="1500" b="0" dirty="0" smtClean="0"/>
            <a:t>Positive and Negative Perceptions</a:t>
          </a:r>
          <a:endParaRPr lang="zh-CN" altLang="en-US" sz="1500" b="0" dirty="0"/>
        </a:p>
      </dgm:t>
    </dgm:pt>
    <dgm:pt modelId="{4F249040-3C73-4467-9DE6-53A6A9429BD8}" type="parTrans" cxnId="{F387D13E-4914-44F1-BD34-5CD50F52B337}">
      <dgm:prSet/>
      <dgm:spPr/>
      <dgm:t>
        <a:bodyPr/>
        <a:lstStyle/>
        <a:p>
          <a:endParaRPr lang="en-US" altLang="zh-CN"/>
        </a:p>
      </dgm:t>
    </dgm:pt>
    <dgm:pt modelId="{504E8E67-9C9F-4382-8D66-552E6143011C}" type="sibTrans" cxnId="{F387D13E-4914-44F1-BD34-5CD50F52B337}">
      <dgm:prSet/>
      <dgm:spPr/>
      <dgm:t>
        <a:bodyPr/>
        <a:lstStyle/>
        <a:p>
          <a:endParaRPr lang="en-US" altLang="zh-CN"/>
        </a:p>
      </dgm:t>
    </dgm:pt>
    <dgm:pt modelId="{84EC8420-71F0-413B-9DFF-8D1B8248D833}">
      <dgm:prSet custT="1"/>
      <dgm:spPr/>
      <dgm:t>
        <a:bodyPr/>
        <a:lstStyle/>
        <a:p>
          <a:r>
            <a:rPr lang="en-US" altLang="zh-CN" sz="1500" b="0" dirty="0" smtClean="0"/>
            <a:t>Future Studies and Implementation</a:t>
          </a:r>
          <a:endParaRPr lang="zh-CN" altLang="en-US" sz="1500" b="0" dirty="0"/>
        </a:p>
      </dgm:t>
    </dgm:pt>
    <dgm:pt modelId="{259564B8-2357-4944-9BAE-E33E333CA8DB}" type="parTrans" cxnId="{D55961D9-8F41-47BF-BA93-3B383463E994}">
      <dgm:prSet/>
      <dgm:spPr/>
      <dgm:t>
        <a:bodyPr/>
        <a:lstStyle/>
        <a:p>
          <a:endParaRPr lang="en-US" altLang="zh-CN"/>
        </a:p>
      </dgm:t>
    </dgm:pt>
    <dgm:pt modelId="{2B8FB67D-ACD6-464F-AAAF-28555725673E}" type="sibTrans" cxnId="{D55961D9-8F41-47BF-BA93-3B383463E994}">
      <dgm:prSet/>
      <dgm:spPr/>
      <dgm:t>
        <a:bodyPr/>
        <a:lstStyle/>
        <a:p>
          <a:endParaRPr lang="en-US" altLang="zh-CN"/>
        </a:p>
      </dgm:t>
    </dgm:pt>
    <dgm:pt modelId="{97D111C0-B3CB-441E-8CAB-9659147C8161}" type="pres">
      <dgm:prSet presAssocID="{3BF85136-BA3B-490F-A493-FD7862CD0A3A}" presName="Name0" presStyleCnt="0">
        <dgm:presLayoutVars>
          <dgm:dir/>
          <dgm:animLvl val="lvl"/>
          <dgm:resizeHandles val="exact"/>
        </dgm:presLayoutVars>
      </dgm:prSet>
      <dgm:spPr/>
      <dgm:t>
        <a:bodyPr/>
        <a:lstStyle/>
        <a:p>
          <a:endParaRPr lang="zh-CN" altLang="en-US"/>
        </a:p>
      </dgm:t>
    </dgm:pt>
    <dgm:pt modelId="{535087DC-DCAB-4AE5-BE39-3C58665B6C1D}" type="pres">
      <dgm:prSet presAssocID="{589967C9-54E4-45F2-9A5F-9809F3337135}" presName="linNode" presStyleCnt="0"/>
      <dgm:spPr/>
      <dgm:t>
        <a:bodyPr/>
        <a:lstStyle/>
        <a:p>
          <a:endParaRPr lang="en-US" altLang="zh-CN"/>
        </a:p>
      </dgm:t>
    </dgm:pt>
    <dgm:pt modelId="{3D1CFF8E-9246-471F-92FF-779D2C1EF575}" type="pres">
      <dgm:prSet presAssocID="{589967C9-54E4-45F2-9A5F-9809F3337135}" presName="parentText" presStyleLbl="node1" presStyleIdx="0" presStyleCnt="4" custScaleX="80462" custScaleY="2000000">
        <dgm:presLayoutVars>
          <dgm:chMax val="1"/>
          <dgm:bulletEnabled val="1"/>
        </dgm:presLayoutVars>
      </dgm:prSet>
      <dgm:spPr/>
      <dgm:t>
        <a:bodyPr/>
        <a:lstStyle/>
        <a:p>
          <a:endParaRPr lang="zh-CN" altLang="en-US"/>
        </a:p>
      </dgm:t>
    </dgm:pt>
    <dgm:pt modelId="{6A637D15-B9BC-49DB-A8DB-A214BAC563DB}" type="pres">
      <dgm:prSet presAssocID="{589967C9-54E4-45F2-9A5F-9809F3337135}" presName="descendantText" presStyleLbl="alignAccFollowNode1" presStyleIdx="0" presStyleCnt="4" custScaleY="2000000">
        <dgm:presLayoutVars>
          <dgm:bulletEnabled val="1"/>
        </dgm:presLayoutVars>
      </dgm:prSet>
      <dgm:spPr/>
      <dgm:t>
        <a:bodyPr/>
        <a:lstStyle/>
        <a:p>
          <a:endParaRPr lang="zh-CN" altLang="en-US"/>
        </a:p>
      </dgm:t>
    </dgm:pt>
    <dgm:pt modelId="{408A6C7F-E513-4560-89E0-C189E8C3A286}" type="pres">
      <dgm:prSet presAssocID="{E932F344-BD23-45B0-89E0-B0BE44C2EFFF}" presName="sp" presStyleCnt="0"/>
      <dgm:spPr/>
      <dgm:t>
        <a:bodyPr/>
        <a:lstStyle/>
        <a:p>
          <a:endParaRPr lang="en-US" altLang="zh-CN"/>
        </a:p>
      </dgm:t>
    </dgm:pt>
    <dgm:pt modelId="{C86BC347-5232-411F-8ED9-4CC1D5096A4B}" type="pres">
      <dgm:prSet presAssocID="{BBE0BF81-184E-4775-A9FA-4DC286519514}" presName="linNode" presStyleCnt="0"/>
      <dgm:spPr/>
      <dgm:t>
        <a:bodyPr/>
        <a:lstStyle/>
        <a:p>
          <a:endParaRPr lang="en-US" altLang="zh-CN"/>
        </a:p>
      </dgm:t>
    </dgm:pt>
    <dgm:pt modelId="{DC01CF1A-9127-4351-8D51-BB10FB785296}" type="pres">
      <dgm:prSet presAssocID="{BBE0BF81-184E-4775-A9FA-4DC286519514}" presName="parentText" presStyleLbl="node1" presStyleIdx="1" presStyleCnt="4" custScaleX="80462" custScaleY="2000000">
        <dgm:presLayoutVars>
          <dgm:chMax val="1"/>
          <dgm:bulletEnabled val="1"/>
        </dgm:presLayoutVars>
      </dgm:prSet>
      <dgm:spPr/>
      <dgm:t>
        <a:bodyPr/>
        <a:lstStyle/>
        <a:p>
          <a:endParaRPr lang="zh-CN" altLang="en-US"/>
        </a:p>
      </dgm:t>
    </dgm:pt>
    <dgm:pt modelId="{1A4A1DB9-6502-4521-8043-530A1871739F}" type="pres">
      <dgm:prSet presAssocID="{BBE0BF81-184E-4775-A9FA-4DC286519514}" presName="descendantText" presStyleLbl="alignAccFollowNode1" presStyleIdx="1" presStyleCnt="4" custScaleY="2000000" custLinFactNeighborY="2">
        <dgm:presLayoutVars>
          <dgm:bulletEnabled val="1"/>
        </dgm:presLayoutVars>
      </dgm:prSet>
      <dgm:spPr/>
      <dgm:t>
        <a:bodyPr/>
        <a:lstStyle/>
        <a:p>
          <a:endParaRPr lang="zh-CN" altLang="en-US"/>
        </a:p>
      </dgm:t>
    </dgm:pt>
    <dgm:pt modelId="{7AD76B6A-7D34-4603-8EA9-9BCF3DFD6737}" type="pres">
      <dgm:prSet presAssocID="{BF27EFD7-D472-4D94-B991-7B4ED81A335B}" presName="sp" presStyleCnt="0"/>
      <dgm:spPr/>
      <dgm:t>
        <a:bodyPr/>
        <a:lstStyle/>
        <a:p>
          <a:endParaRPr lang="en-US" altLang="zh-CN"/>
        </a:p>
      </dgm:t>
    </dgm:pt>
    <dgm:pt modelId="{9390D522-C62E-489A-BF7F-1C31906298B8}" type="pres">
      <dgm:prSet presAssocID="{8C397A22-7072-42C7-AFDA-7259C4DEC1DD}" presName="linNode" presStyleCnt="0"/>
      <dgm:spPr/>
      <dgm:t>
        <a:bodyPr/>
        <a:lstStyle/>
        <a:p>
          <a:endParaRPr lang="en-US" altLang="zh-CN"/>
        </a:p>
      </dgm:t>
    </dgm:pt>
    <dgm:pt modelId="{A88E54B7-9D59-4E97-9B15-7584CF722297}" type="pres">
      <dgm:prSet presAssocID="{8C397A22-7072-42C7-AFDA-7259C4DEC1DD}" presName="parentText" presStyleLbl="node1" presStyleIdx="2" presStyleCnt="4" custScaleX="80462" custScaleY="2000000">
        <dgm:presLayoutVars>
          <dgm:chMax val="1"/>
          <dgm:bulletEnabled val="1"/>
        </dgm:presLayoutVars>
      </dgm:prSet>
      <dgm:spPr/>
      <dgm:t>
        <a:bodyPr/>
        <a:lstStyle/>
        <a:p>
          <a:endParaRPr lang="zh-CN" altLang="en-US"/>
        </a:p>
      </dgm:t>
    </dgm:pt>
    <dgm:pt modelId="{39758E36-5215-4FFF-9238-217084FBF5BB}" type="pres">
      <dgm:prSet presAssocID="{8C397A22-7072-42C7-AFDA-7259C4DEC1DD}" presName="descendantText" presStyleLbl="alignAccFollowNode1" presStyleIdx="2" presStyleCnt="4" custScaleY="2000000">
        <dgm:presLayoutVars>
          <dgm:bulletEnabled val="1"/>
        </dgm:presLayoutVars>
      </dgm:prSet>
      <dgm:spPr/>
      <dgm:t>
        <a:bodyPr/>
        <a:lstStyle/>
        <a:p>
          <a:endParaRPr lang="zh-CN" altLang="en-US"/>
        </a:p>
      </dgm:t>
    </dgm:pt>
    <dgm:pt modelId="{94FBEE8B-25C8-4FED-878D-0EF4BD417B7E}" type="pres">
      <dgm:prSet presAssocID="{5D55630C-155F-4F5F-A4AA-4D75EAA8814D}" presName="sp" presStyleCnt="0"/>
      <dgm:spPr/>
      <dgm:t>
        <a:bodyPr/>
        <a:lstStyle/>
        <a:p>
          <a:endParaRPr lang="en-US" altLang="zh-CN"/>
        </a:p>
      </dgm:t>
    </dgm:pt>
    <dgm:pt modelId="{83263BB9-9B39-4764-BFC7-FF06207BB992}" type="pres">
      <dgm:prSet presAssocID="{BDC3438A-597C-4B0F-B423-EC8FE0EF811F}" presName="linNode" presStyleCnt="0"/>
      <dgm:spPr/>
      <dgm:t>
        <a:bodyPr/>
        <a:lstStyle/>
        <a:p>
          <a:endParaRPr lang="en-US" altLang="zh-CN"/>
        </a:p>
      </dgm:t>
    </dgm:pt>
    <dgm:pt modelId="{98302164-E1E8-4287-80E5-73516EBD10DC}" type="pres">
      <dgm:prSet presAssocID="{BDC3438A-597C-4B0F-B423-EC8FE0EF811F}" presName="parentText" presStyleLbl="node1" presStyleIdx="3" presStyleCnt="4" custScaleX="80462" custScaleY="2000000">
        <dgm:presLayoutVars>
          <dgm:chMax val="1"/>
          <dgm:bulletEnabled val="1"/>
        </dgm:presLayoutVars>
      </dgm:prSet>
      <dgm:spPr/>
      <dgm:t>
        <a:bodyPr/>
        <a:lstStyle/>
        <a:p>
          <a:endParaRPr lang="zh-CN" altLang="en-US"/>
        </a:p>
      </dgm:t>
    </dgm:pt>
    <dgm:pt modelId="{1168CD62-589A-485B-BBA4-A1559C8506ED}" type="pres">
      <dgm:prSet presAssocID="{BDC3438A-597C-4B0F-B423-EC8FE0EF811F}" presName="descendantText" presStyleLbl="alignAccFollowNode1" presStyleIdx="3" presStyleCnt="4" custScaleY="2000000">
        <dgm:presLayoutVars>
          <dgm:bulletEnabled val="1"/>
        </dgm:presLayoutVars>
      </dgm:prSet>
      <dgm:spPr/>
      <dgm:t>
        <a:bodyPr/>
        <a:lstStyle/>
        <a:p>
          <a:endParaRPr lang="zh-CN" altLang="en-US"/>
        </a:p>
      </dgm:t>
    </dgm:pt>
  </dgm:ptLst>
  <dgm:cxnLst>
    <dgm:cxn modelId="{F387D13E-4914-44F1-BD34-5CD50F52B337}" srcId="{BDC3438A-597C-4B0F-B423-EC8FE0EF811F}" destId="{0DC780B5-A4F5-4AB9-8635-C9F33D8C173F}" srcOrd="0" destOrd="0" parTransId="{4F249040-3C73-4467-9DE6-53A6A9429BD8}" sibTransId="{504E8E67-9C9F-4382-8D66-552E6143011C}"/>
    <dgm:cxn modelId="{48B0998C-A817-42D0-80DD-860D41B31DE7}" type="presOf" srcId="{88F9252F-FE5C-4976-9A83-3626D25D2007}" destId="{1168CD62-589A-485B-BBA4-A1559C8506ED}" srcOrd="0" destOrd="1" presId="urn:microsoft.com/office/officeart/2005/8/layout/vList5"/>
    <dgm:cxn modelId="{71130FDD-8A5C-42FA-A3D5-F333D0CB73C1}" srcId="{BBE0BF81-184E-4775-A9FA-4DC286519514}" destId="{CA90FE60-CED9-47AD-92DC-B18C78D0C598}" srcOrd="1" destOrd="0" parTransId="{E4BE3099-8326-4CDD-BC9D-D71A5DC4C9A3}" sibTransId="{804F3100-DA68-4D40-8EEB-761D86EDB69F}"/>
    <dgm:cxn modelId="{36468AB2-29DF-4466-BE6B-B1A90E6CA25C}" type="presOf" srcId="{8B29C945-653F-4015-944D-1FAB1A37D992}" destId="{39758E36-5215-4FFF-9238-217084FBF5BB}" srcOrd="0" destOrd="1" presId="urn:microsoft.com/office/officeart/2005/8/layout/vList5"/>
    <dgm:cxn modelId="{D55961D9-8F41-47BF-BA93-3B383463E994}" srcId="{BDC3438A-597C-4B0F-B423-EC8FE0EF811F}" destId="{84EC8420-71F0-413B-9DFF-8D1B8248D833}" srcOrd="2" destOrd="0" parTransId="{259564B8-2357-4944-9BAE-E33E333CA8DB}" sibTransId="{2B8FB67D-ACD6-464F-AAAF-28555725673E}"/>
    <dgm:cxn modelId="{4294210B-B962-41DD-BF6A-5E6A4CB4C210}" srcId="{3BF85136-BA3B-490F-A493-FD7862CD0A3A}" destId="{8C397A22-7072-42C7-AFDA-7259C4DEC1DD}" srcOrd="2" destOrd="0" parTransId="{6E3F69A3-3ECA-4505-B90D-119668CBAD7A}" sibTransId="{5D55630C-155F-4F5F-A4AA-4D75EAA8814D}"/>
    <dgm:cxn modelId="{DF74F895-27EF-42E5-B772-42E29C7DEA12}" srcId="{3BF85136-BA3B-490F-A493-FD7862CD0A3A}" destId="{BBE0BF81-184E-4775-A9FA-4DC286519514}" srcOrd="1" destOrd="0" parTransId="{19B232D3-8FED-493C-A5E6-B44D2CCEE908}" sibTransId="{BF27EFD7-D472-4D94-B991-7B4ED81A335B}"/>
    <dgm:cxn modelId="{A84D4267-B079-4179-B39A-E738C7AFE46D}" type="presOf" srcId="{589967C9-54E4-45F2-9A5F-9809F3337135}" destId="{3D1CFF8E-9246-471F-92FF-779D2C1EF575}" srcOrd="0" destOrd="0" presId="urn:microsoft.com/office/officeart/2005/8/layout/vList5"/>
    <dgm:cxn modelId="{230B30AB-ECAE-4C01-BF38-7DA2B469B21F}" srcId="{BDC3438A-597C-4B0F-B423-EC8FE0EF811F}" destId="{88F9252F-FE5C-4976-9A83-3626D25D2007}" srcOrd="1" destOrd="0" parTransId="{2C18A6D7-5349-4553-82B6-021467911475}" sibTransId="{E208A3C0-DAEF-4D56-9721-9B065B70F73D}"/>
    <dgm:cxn modelId="{12364DB5-DCD8-4502-8BB9-08AA06CA429C}" srcId="{8C397A22-7072-42C7-AFDA-7259C4DEC1DD}" destId="{8B29C945-653F-4015-944D-1FAB1A37D992}" srcOrd="1" destOrd="0" parTransId="{13BFC240-251B-4AC7-9973-58159EF93390}" sibTransId="{7AA4B1C4-9B80-462C-92C6-7407B89787E0}"/>
    <dgm:cxn modelId="{31708E47-9A7D-415C-9728-5D0BCC95D8C2}" type="presOf" srcId="{089A99FA-E018-4572-9AB6-281905B4C1EB}" destId="{6A637D15-B9BC-49DB-A8DB-A214BAC563DB}" srcOrd="0" destOrd="0" presId="urn:microsoft.com/office/officeart/2005/8/layout/vList5"/>
    <dgm:cxn modelId="{27981717-7016-48E9-A7AB-5FA09D72CE22}" type="presOf" srcId="{BA5614D2-B1A5-4065-B86B-24C50DAED6A5}" destId="{6A637D15-B9BC-49DB-A8DB-A214BAC563DB}" srcOrd="0" destOrd="2" presId="urn:microsoft.com/office/officeart/2005/8/layout/vList5"/>
    <dgm:cxn modelId="{1D19D86B-98BF-42A1-B44C-8FA127D0B7D8}" type="presOf" srcId="{029737E2-D15A-47D6-8F53-72C34BEE111D}" destId="{39758E36-5215-4FFF-9238-217084FBF5BB}" srcOrd="0" destOrd="0" presId="urn:microsoft.com/office/officeart/2005/8/layout/vList5"/>
    <dgm:cxn modelId="{A3219748-819B-4C8B-9FCD-54EC31BACB53}" srcId="{589967C9-54E4-45F2-9A5F-9809F3337135}" destId="{089A99FA-E018-4572-9AB6-281905B4C1EB}" srcOrd="0" destOrd="0" parTransId="{49FDEED5-B780-4D78-A5B3-A1813533A5CA}" sibTransId="{6C5CB284-50A9-48D5-BE63-3243B5CB307C}"/>
    <dgm:cxn modelId="{8F1F83E1-A0AE-4CEF-9FAB-E777C41E5007}" srcId="{3BF85136-BA3B-490F-A493-FD7862CD0A3A}" destId="{BDC3438A-597C-4B0F-B423-EC8FE0EF811F}" srcOrd="3" destOrd="0" parTransId="{08665B80-99CB-4B20-B7C4-BB097B436D45}" sibTransId="{9E2E1A82-4B3F-413D-AEAE-3BD92B7C2698}"/>
    <dgm:cxn modelId="{597F7B52-A5A3-4458-8A89-152443DC0B36}" srcId="{589967C9-54E4-45F2-9A5F-9809F3337135}" destId="{BA5614D2-B1A5-4065-B86B-24C50DAED6A5}" srcOrd="2" destOrd="0" parTransId="{FD8085D0-45B5-4BD5-9D48-6D1213E165D0}" sibTransId="{557624FB-3A55-4C2B-83A2-08DCED817265}"/>
    <dgm:cxn modelId="{09112CF3-E848-49D8-AB55-00EA7BD2830E}" type="presOf" srcId="{8C397A22-7072-42C7-AFDA-7259C4DEC1DD}" destId="{A88E54B7-9D59-4E97-9B15-7584CF722297}" srcOrd="0" destOrd="0" presId="urn:microsoft.com/office/officeart/2005/8/layout/vList5"/>
    <dgm:cxn modelId="{FCB258AC-CFFD-48BA-9FFC-A7736FE3F6F1}" srcId="{589967C9-54E4-45F2-9A5F-9809F3337135}" destId="{21761A93-D419-4645-A710-AB71CF896988}" srcOrd="3" destOrd="0" parTransId="{503D1AD8-7B41-49A2-A1C9-C2DB408748CE}" sibTransId="{5C3D638B-E400-48CE-BBA0-D98F74FB6030}"/>
    <dgm:cxn modelId="{4BD3DA03-2542-457F-B756-4C0BA68D8627}" srcId="{BBE0BF81-184E-4775-A9FA-4DC286519514}" destId="{DD81B395-8B2F-4564-91DD-C232C3FE900C}" srcOrd="0" destOrd="0" parTransId="{0DA2F6AE-D6D0-4FFE-A4F9-91B7B6EE59C1}" sibTransId="{7CD43D47-0353-4BDA-816A-F315EC5EB861}"/>
    <dgm:cxn modelId="{B921FB9C-E780-4A42-8646-5F4A41A539D2}" type="presOf" srcId="{C50807C4-5F98-413C-8909-FAAA459E7C4A}" destId="{6A637D15-B9BC-49DB-A8DB-A214BAC563DB}" srcOrd="0" destOrd="1" presId="urn:microsoft.com/office/officeart/2005/8/layout/vList5"/>
    <dgm:cxn modelId="{D645D323-E751-4E8B-943B-30BC54A725AF}" srcId="{3BF85136-BA3B-490F-A493-FD7862CD0A3A}" destId="{589967C9-54E4-45F2-9A5F-9809F3337135}" srcOrd="0" destOrd="0" parTransId="{8DA1FC3D-9943-4AC7-AE87-389AD3B19C63}" sibTransId="{E932F344-BD23-45B0-89E0-B0BE44C2EFFF}"/>
    <dgm:cxn modelId="{AC61E766-FA26-45B3-8B9B-6B043EEA1FC4}" type="presOf" srcId="{CA90FE60-CED9-47AD-92DC-B18C78D0C598}" destId="{1A4A1DB9-6502-4521-8043-530A1871739F}" srcOrd="0" destOrd="1" presId="urn:microsoft.com/office/officeart/2005/8/layout/vList5"/>
    <dgm:cxn modelId="{B7D6A744-2C53-43B5-8F5A-4406D4AAE4C6}" type="presOf" srcId="{BDC3438A-597C-4B0F-B423-EC8FE0EF811F}" destId="{98302164-E1E8-4287-80E5-73516EBD10DC}" srcOrd="0" destOrd="0" presId="urn:microsoft.com/office/officeart/2005/8/layout/vList5"/>
    <dgm:cxn modelId="{AE2A761B-7D63-4BDF-A18A-BD93257377C3}" type="presOf" srcId="{DD81B395-8B2F-4564-91DD-C232C3FE900C}" destId="{1A4A1DB9-6502-4521-8043-530A1871739F}" srcOrd="0" destOrd="0" presId="urn:microsoft.com/office/officeart/2005/8/layout/vList5"/>
    <dgm:cxn modelId="{5D76B8C6-8EF1-4C6B-A7DD-5F772A1AEC90}" type="presOf" srcId="{21761A93-D419-4645-A710-AB71CF896988}" destId="{6A637D15-B9BC-49DB-A8DB-A214BAC563DB}" srcOrd="0" destOrd="3" presId="urn:microsoft.com/office/officeart/2005/8/layout/vList5"/>
    <dgm:cxn modelId="{9C1080E0-8B49-49C0-9800-99D115DB997D}" srcId="{589967C9-54E4-45F2-9A5F-9809F3337135}" destId="{C50807C4-5F98-413C-8909-FAAA459E7C4A}" srcOrd="1" destOrd="0" parTransId="{4BCF3A4A-6628-4F29-888F-30321F6E3ABA}" sibTransId="{356C76C1-E755-4555-BE76-B5CA59C6F365}"/>
    <dgm:cxn modelId="{89E0607B-4FB9-42E8-8F58-14A5C000EFEC}" type="presOf" srcId="{BBE0BF81-184E-4775-A9FA-4DC286519514}" destId="{DC01CF1A-9127-4351-8D51-BB10FB785296}" srcOrd="0" destOrd="0" presId="urn:microsoft.com/office/officeart/2005/8/layout/vList5"/>
    <dgm:cxn modelId="{B88650BA-5320-42DE-A892-17267EBB6221}" type="presOf" srcId="{3BF85136-BA3B-490F-A493-FD7862CD0A3A}" destId="{97D111C0-B3CB-441E-8CAB-9659147C8161}" srcOrd="0" destOrd="0" presId="urn:microsoft.com/office/officeart/2005/8/layout/vList5"/>
    <dgm:cxn modelId="{D4F57049-6390-49BD-B84C-3173E647DD95}" type="presOf" srcId="{84EC8420-71F0-413B-9DFF-8D1B8248D833}" destId="{1168CD62-589A-485B-BBA4-A1559C8506ED}" srcOrd="0" destOrd="2" presId="urn:microsoft.com/office/officeart/2005/8/layout/vList5"/>
    <dgm:cxn modelId="{A13442AF-4FAD-46FA-B360-7A643532F72C}" srcId="{8C397A22-7072-42C7-AFDA-7259C4DEC1DD}" destId="{029737E2-D15A-47D6-8F53-72C34BEE111D}" srcOrd="0" destOrd="0" parTransId="{7AE024DB-1B99-47B7-9FBB-A6369100408D}" sibTransId="{844347E1-C1B6-4035-8DBB-FD689866B9E3}"/>
    <dgm:cxn modelId="{C934D8C4-7DD8-46C3-8B2F-9702168F411B}" type="presOf" srcId="{0DC780B5-A4F5-4AB9-8635-C9F33D8C173F}" destId="{1168CD62-589A-485B-BBA4-A1559C8506ED}" srcOrd="0" destOrd="0" presId="urn:microsoft.com/office/officeart/2005/8/layout/vList5"/>
    <dgm:cxn modelId="{4FC7FCE5-D109-42DC-A496-391A28466FA2}" type="presParOf" srcId="{97D111C0-B3CB-441E-8CAB-9659147C8161}" destId="{535087DC-DCAB-4AE5-BE39-3C58665B6C1D}" srcOrd="0" destOrd="0" presId="urn:microsoft.com/office/officeart/2005/8/layout/vList5"/>
    <dgm:cxn modelId="{2C746110-4335-4066-9227-B4DA0F3649A8}" type="presParOf" srcId="{535087DC-DCAB-4AE5-BE39-3C58665B6C1D}" destId="{3D1CFF8E-9246-471F-92FF-779D2C1EF575}" srcOrd="0" destOrd="0" presId="urn:microsoft.com/office/officeart/2005/8/layout/vList5"/>
    <dgm:cxn modelId="{2ED24A9C-C960-48F2-B965-EA5D343100C3}" type="presParOf" srcId="{535087DC-DCAB-4AE5-BE39-3C58665B6C1D}" destId="{6A637D15-B9BC-49DB-A8DB-A214BAC563DB}" srcOrd="1" destOrd="0" presId="urn:microsoft.com/office/officeart/2005/8/layout/vList5"/>
    <dgm:cxn modelId="{B4DB86DA-0609-4CB3-B3A5-661063485082}" type="presParOf" srcId="{97D111C0-B3CB-441E-8CAB-9659147C8161}" destId="{408A6C7F-E513-4560-89E0-C189E8C3A286}" srcOrd="1" destOrd="0" presId="urn:microsoft.com/office/officeart/2005/8/layout/vList5"/>
    <dgm:cxn modelId="{71D9F4B5-2561-4A95-934E-5E4E2B7B3C7E}" type="presParOf" srcId="{97D111C0-B3CB-441E-8CAB-9659147C8161}" destId="{C86BC347-5232-411F-8ED9-4CC1D5096A4B}" srcOrd="2" destOrd="0" presId="urn:microsoft.com/office/officeart/2005/8/layout/vList5"/>
    <dgm:cxn modelId="{F385A602-F301-49B2-B242-6850EB814F3B}" type="presParOf" srcId="{C86BC347-5232-411F-8ED9-4CC1D5096A4B}" destId="{DC01CF1A-9127-4351-8D51-BB10FB785296}" srcOrd="0" destOrd="0" presId="urn:microsoft.com/office/officeart/2005/8/layout/vList5"/>
    <dgm:cxn modelId="{7D802BC2-9A84-40C9-A300-B7E66EDAC60B}" type="presParOf" srcId="{C86BC347-5232-411F-8ED9-4CC1D5096A4B}" destId="{1A4A1DB9-6502-4521-8043-530A1871739F}" srcOrd="1" destOrd="0" presId="urn:microsoft.com/office/officeart/2005/8/layout/vList5"/>
    <dgm:cxn modelId="{A5077EB9-E8F6-46EA-B0A1-7803F45F4827}" type="presParOf" srcId="{97D111C0-B3CB-441E-8CAB-9659147C8161}" destId="{7AD76B6A-7D34-4603-8EA9-9BCF3DFD6737}" srcOrd="3" destOrd="0" presId="urn:microsoft.com/office/officeart/2005/8/layout/vList5"/>
    <dgm:cxn modelId="{E4914762-452F-4F53-937F-3685BF6830B7}" type="presParOf" srcId="{97D111C0-B3CB-441E-8CAB-9659147C8161}" destId="{9390D522-C62E-489A-BF7F-1C31906298B8}" srcOrd="4" destOrd="0" presId="urn:microsoft.com/office/officeart/2005/8/layout/vList5"/>
    <dgm:cxn modelId="{2254487B-F5B9-4A94-AF3B-FF660C005C11}" type="presParOf" srcId="{9390D522-C62E-489A-BF7F-1C31906298B8}" destId="{A88E54B7-9D59-4E97-9B15-7584CF722297}" srcOrd="0" destOrd="0" presId="urn:microsoft.com/office/officeart/2005/8/layout/vList5"/>
    <dgm:cxn modelId="{532FE875-C473-4B0D-8A80-5174FD4370CB}" type="presParOf" srcId="{9390D522-C62E-489A-BF7F-1C31906298B8}" destId="{39758E36-5215-4FFF-9238-217084FBF5BB}" srcOrd="1" destOrd="0" presId="urn:microsoft.com/office/officeart/2005/8/layout/vList5"/>
    <dgm:cxn modelId="{65D7A8E8-8F42-4C76-BD0F-B36220EA1904}" type="presParOf" srcId="{97D111C0-B3CB-441E-8CAB-9659147C8161}" destId="{94FBEE8B-25C8-4FED-878D-0EF4BD417B7E}" srcOrd="5" destOrd="0" presId="urn:microsoft.com/office/officeart/2005/8/layout/vList5"/>
    <dgm:cxn modelId="{2201A096-5C33-4109-A4D6-4720F7B06B1A}" type="presParOf" srcId="{97D111C0-B3CB-441E-8CAB-9659147C8161}" destId="{83263BB9-9B39-4764-BFC7-FF06207BB992}" srcOrd="6" destOrd="0" presId="urn:microsoft.com/office/officeart/2005/8/layout/vList5"/>
    <dgm:cxn modelId="{694F3875-DE0C-4CF6-A718-B1F4850CDFDD}" type="presParOf" srcId="{83263BB9-9B39-4764-BFC7-FF06207BB992}" destId="{98302164-E1E8-4287-80E5-73516EBD10DC}" srcOrd="0" destOrd="0" presId="urn:microsoft.com/office/officeart/2005/8/layout/vList5"/>
    <dgm:cxn modelId="{9FBDB4E2-D854-4294-8671-CA096C8E929A}" type="presParOf" srcId="{83263BB9-9B39-4764-BFC7-FF06207BB992}" destId="{1168CD62-589A-485B-BBA4-A1559C8506E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3EB4AA-DD3E-40E4-AD49-FE95F11E2186}" type="doc">
      <dgm:prSet loTypeId="urn:microsoft.com/office/officeart/2005/8/layout/vProcess5" loCatId="process" qsTypeId="urn:microsoft.com/office/officeart/2005/8/quickstyle/simple1" qsCatId="simple" csTypeId="urn:microsoft.com/office/officeart/2005/8/colors/accent6_1" csCatId="accent6" phldr="1"/>
      <dgm:spPr/>
    </dgm:pt>
    <dgm:pt modelId="{95617F8D-B67F-4D9B-A5EE-F533FCFC8E41}">
      <dgm:prSet phldrT="[Text]"/>
      <dgm:spPr>
        <a:solidFill>
          <a:srgbClr val="990033"/>
        </a:solidFill>
      </dgm:spPr>
      <dgm:t>
        <a:bodyPr/>
        <a:lstStyle/>
        <a:p>
          <a:pPr algn="ctr"/>
          <a:r>
            <a:rPr lang="de-AT" b="1" dirty="0" smtClean="0">
              <a:solidFill>
                <a:schemeClr val="bg1"/>
              </a:solidFill>
            </a:rPr>
            <a:t>Theoretical Background</a:t>
          </a:r>
          <a:endParaRPr lang="en-US" altLang="zh-CN" b="1" dirty="0">
            <a:solidFill>
              <a:schemeClr val="bg1"/>
            </a:solidFill>
          </a:endParaRPr>
        </a:p>
      </dgm:t>
    </dgm:pt>
    <dgm:pt modelId="{22C50308-4E70-453C-B3EB-EC49698F4B6C}" type="parTrans" cxnId="{F64513E5-F55C-4509-BE24-F0B6AB1C7260}">
      <dgm:prSet/>
      <dgm:spPr/>
      <dgm:t>
        <a:bodyPr/>
        <a:lstStyle/>
        <a:p>
          <a:pPr algn="ctr"/>
          <a:endParaRPr lang="en-US" altLang="zh-CN">
            <a:solidFill>
              <a:schemeClr val="bg1"/>
            </a:solidFill>
          </a:endParaRPr>
        </a:p>
      </dgm:t>
    </dgm:pt>
    <dgm:pt modelId="{336E3B05-9F6B-468A-B2F6-9E21B1D9E5A0}" type="sibTrans" cxnId="{F64513E5-F55C-4509-BE24-F0B6AB1C7260}">
      <dgm:prSet/>
      <dgm:spPr/>
      <dgm:t>
        <a:bodyPr/>
        <a:lstStyle/>
        <a:p>
          <a:pPr algn="ctr"/>
          <a:endParaRPr lang="en-US" altLang="zh-CN">
            <a:solidFill>
              <a:schemeClr val="bg1"/>
            </a:solidFill>
          </a:endParaRPr>
        </a:p>
      </dgm:t>
    </dgm:pt>
    <dgm:pt modelId="{EE3C3089-F9AB-48D9-90DE-80F049FDCC3B}">
      <dgm:prSet phldrT="[Text]"/>
      <dgm:spPr/>
      <dgm:t>
        <a:bodyPr/>
        <a:lstStyle/>
        <a:p>
          <a:pPr algn="ctr"/>
          <a:r>
            <a:rPr lang="de-AT" smtClean="0"/>
            <a:t>Methodology</a:t>
          </a:r>
          <a:endParaRPr lang="en-US" altLang="zh-CN" dirty="0"/>
        </a:p>
      </dgm:t>
    </dgm:pt>
    <dgm:pt modelId="{852E76ED-746B-4A78-AC1C-48C44E2E37BF}" type="parTrans" cxnId="{FEB37467-0D8E-45DE-B1B6-272D62D4A5BE}">
      <dgm:prSet/>
      <dgm:spPr/>
      <dgm:t>
        <a:bodyPr/>
        <a:lstStyle/>
        <a:p>
          <a:pPr algn="ctr"/>
          <a:endParaRPr lang="en-US" altLang="zh-CN">
            <a:solidFill>
              <a:schemeClr val="bg1"/>
            </a:solidFill>
          </a:endParaRPr>
        </a:p>
      </dgm:t>
    </dgm:pt>
    <dgm:pt modelId="{79BDF3F1-CD32-44C5-BC5F-C2F6B1304137}" type="sibTrans" cxnId="{FEB37467-0D8E-45DE-B1B6-272D62D4A5BE}">
      <dgm:prSet/>
      <dgm:spPr/>
      <dgm:t>
        <a:bodyPr/>
        <a:lstStyle/>
        <a:p>
          <a:pPr algn="ctr"/>
          <a:endParaRPr lang="en-US" altLang="zh-CN">
            <a:solidFill>
              <a:schemeClr val="bg1"/>
            </a:solidFill>
          </a:endParaRPr>
        </a:p>
      </dgm:t>
    </dgm:pt>
    <dgm:pt modelId="{3F5A61F8-3F05-46B4-B5BA-88F359748665}">
      <dgm:prSet phldrT="[Text]"/>
      <dgm:spPr/>
      <dgm:t>
        <a:bodyPr/>
        <a:lstStyle/>
        <a:p>
          <a:pPr algn="ctr"/>
          <a:r>
            <a:rPr lang="de-AT" smtClean="0"/>
            <a:t>Results</a:t>
          </a:r>
          <a:endParaRPr lang="en-US" altLang="zh-CN" dirty="0"/>
        </a:p>
      </dgm:t>
    </dgm:pt>
    <dgm:pt modelId="{05D9C060-B189-4C9D-9F09-7A49A75BE501}" type="parTrans" cxnId="{19B1E358-02F7-4BB7-9977-6BBEFA5054C6}">
      <dgm:prSet/>
      <dgm:spPr/>
      <dgm:t>
        <a:bodyPr/>
        <a:lstStyle/>
        <a:p>
          <a:pPr algn="ctr"/>
          <a:endParaRPr lang="en-US" altLang="zh-CN">
            <a:solidFill>
              <a:schemeClr val="bg1"/>
            </a:solidFill>
          </a:endParaRPr>
        </a:p>
      </dgm:t>
    </dgm:pt>
    <dgm:pt modelId="{236E5C44-8D21-4E48-9DF4-109257C9C186}" type="sibTrans" cxnId="{19B1E358-02F7-4BB7-9977-6BBEFA5054C6}">
      <dgm:prSet/>
      <dgm:spPr/>
      <dgm:t>
        <a:bodyPr/>
        <a:lstStyle/>
        <a:p>
          <a:pPr algn="ctr"/>
          <a:endParaRPr lang="en-US" altLang="zh-CN">
            <a:solidFill>
              <a:schemeClr val="bg1"/>
            </a:solidFill>
          </a:endParaRPr>
        </a:p>
      </dgm:t>
    </dgm:pt>
    <dgm:pt modelId="{87059557-1CFD-4997-8289-2C7792CC8F9A}">
      <dgm:prSet/>
      <dgm:spPr/>
      <dgm:t>
        <a:bodyPr/>
        <a:lstStyle/>
        <a:p>
          <a:pPr algn="ctr"/>
          <a:r>
            <a:rPr lang="de-AT" smtClean="0"/>
            <a:t>Conclusions, Limitations and Outlook to Further Research</a:t>
          </a:r>
          <a:endParaRPr lang="en-US" altLang="zh-CN" dirty="0"/>
        </a:p>
      </dgm:t>
    </dgm:pt>
    <dgm:pt modelId="{8C1ADA49-C230-4C1A-8EB1-DFA70DE7E9A7}" type="parTrans" cxnId="{4BA82011-F32E-411F-8EF1-41D211CF2160}">
      <dgm:prSet/>
      <dgm:spPr/>
      <dgm:t>
        <a:bodyPr/>
        <a:lstStyle/>
        <a:p>
          <a:pPr algn="ctr"/>
          <a:endParaRPr lang="en-US" altLang="zh-CN">
            <a:solidFill>
              <a:schemeClr val="bg1"/>
            </a:solidFill>
          </a:endParaRPr>
        </a:p>
      </dgm:t>
    </dgm:pt>
    <dgm:pt modelId="{1D2D6752-9BA3-4BA6-BEB4-14F37CC5A7E4}" type="sibTrans" cxnId="{4BA82011-F32E-411F-8EF1-41D211CF2160}">
      <dgm:prSet/>
      <dgm:spPr/>
      <dgm:t>
        <a:bodyPr/>
        <a:lstStyle/>
        <a:p>
          <a:pPr algn="ctr"/>
          <a:endParaRPr lang="en-US" altLang="zh-CN">
            <a:solidFill>
              <a:schemeClr val="bg1"/>
            </a:solidFill>
          </a:endParaRPr>
        </a:p>
      </dgm:t>
    </dgm:pt>
    <dgm:pt modelId="{4E1955FA-4594-462D-AC5D-D6E85E7E3B67}" type="pres">
      <dgm:prSet presAssocID="{703EB4AA-DD3E-40E4-AD49-FE95F11E2186}" presName="outerComposite" presStyleCnt="0">
        <dgm:presLayoutVars>
          <dgm:chMax val="5"/>
          <dgm:dir/>
          <dgm:resizeHandles val="exact"/>
        </dgm:presLayoutVars>
      </dgm:prSet>
      <dgm:spPr/>
    </dgm:pt>
    <dgm:pt modelId="{B9023F71-4A51-464D-A460-437718D0266B}" type="pres">
      <dgm:prSet presAssocID="{703EB4AA-DD3E-40E4-AD49-FE95F11E2186}" presName="dummyMaxCanvas" presStyleCnt="0">
        <dgm:presLayoutVars/>
      </dgm:prSet>
      <dgm:spPr/>
    </dgm:pt>
    <dgm:pt modelId="{991B5E5F-9A36-49B0-A452-039234005E1F}" type="pres">
      <dgm:prSet presAssocID="{703EB4AA-DD3E-40E4-AD49-FE95F11E2186}" presName="FourNodes_1" presStyleLbl="node1" presStyleIdx="0" presStyleCnt="4">
        <dgm:presLayoutVars>
          <dgm:bulletEnabled val="1"/>
        </dgm:presLayoutVars>
      </dgm:prSet>
      <dgm:spPr/>
      <dgm:t>
        <a:bodyPr/>
        <a:lstStyle/>
        <a:p>
          <a:endParaRPr lang="en-US" altLang="zh-CN"/>
        </a:p>
      </dgm:t>
    </dgm:pt>
    <dgm:pt modelId="{7B438683-6A6B-4336-BDEC-FB5E98D4FDBB}" type="pres">
      <dgm:prSet presAssocID="{703EB4AA-DD3E-40E4-AD49-FE95F11E2186}" presName="FourNodes_2" presStyleLbl="node1" presStyleIdx="1" presStyleCnt="4">
        <dgm:presLayoutVars>
          <dgm:bulletEnabled val="1"/>
        </dgm:presLayoutVars>
      </dgm:prSet>
      <dgm:spPr/>
      <dgm:t>
        <a:bodyPr/>
        <a:lstStyle/>
        <a:p>
          <a:endParaRPr lang="en-US" altLang="zh-CN"/>
        </a:p>
      </dgm:t>
    </dgm:pt>
    <dgm:pt modelId="{8C400B35-DA15-4AA0-A4F1-A27F6A113D18}" type="pres">
      <dgm:prSet presAssocID="{703EB4AA-DD3E-40E4-AD49-FE95F11E2186}" presName="FourNodes_3" presStyleLbl="node1" presStyleIdx="2" presStyleCnt="4">
        <dgm:presLayoutVars>
          <dgm:bulletEnabled val="1"/>
        </dgm:presLayoutVars>
      </dgm:prSet>
      <dgm:spPr/>
      <dgm:t>
        <a:bodyPr/>
        <a:lstStyle/>
        <a:p>
          <a:endParaRPr lang="en-US" altLang="zh-CN"/>
        </a:p>
      </dgm:t>
    </dgm:pt>
    <dgm:pt modelId="{4D30FC4E-05A2-4A72-8728-F6D4170F0E28}" type="pres">
      <dgm:prSet presAssocID="{703EB4AA-DD3E-40E4-AD49-FE95F11E2186}" presName="FourNodes_4" presStyleLbl="node1" presStyleIdx="3" presStyleCnt="4">
        <dgm:presLayoutVars>
          <dgm:bulletEnabled val="1"/>
        </dgm:presLayoutVars>
      </dgm:prSet>
      <dgm:spPr/>
      <dgm:t>
        <a:bodyPr/>
        <a:lstStyle/>
        <a:p>
          <a:endParaRPr lang="en-US" altLang="zh-CN"/>
        </a:p>
      </dgm:t>
    </dgm:pt>
    <dgm:pt modelId="{F1945B89-584C-4744-A9D4-D148D4941E61}" type="pres">
      <dgm:prSet presAssocID="{703EB4AA-DD3E-40E4-AD49-FE95F11E2186}" presName="FourConn_1-2" presStyleLbl="fgAccFollowNode1" presStyleIdx="0" presStyleCnt="3">
        <dgm:presLayoutVars>
          <dgm:bulletEnabled val="1"/>
        </dgm:presLayoutVars>
      </dgm:prSet>
      <dgm:spPr/>
      <dgm:t>
        <a:bodyPr/>
        <a:lstStyle/>
        <a:p>
          <a:endParaRPr lang="en-US" altLang="zh-CN"/>
        </a:p>
      </dgm:t>
    </dgm:pt>
    <dgm:pt modelId="{F41BCB53-0CB6-4BFB-AC7F-8D32B1AC11E9}" type="pres">
      <dgm:prSet presAssocID="{703EB4AA-DD3E-40E4-AD49-FE95F11E2186}" presName="FourConn_2-3" presStyleLbl="fgAccFollowNode1" presStyleIdx="1" presStyleCnt="3">
        <dgm:presLayoutVars>
          <dgm:bulletEnabled val="1"/>
        </dgm:presLayoutVars>
      </dgm:prSet>
      <dgm:spPr/>
      <dgm:t>
        <a:bodyPr/>
        <a:lstStyle/>
        <a:p>
          <a:endParaRPr lang="en-US" altLang="zh-CN"/>
        </a:p>
      </dgm:t>
    </dgm:pt>
    <dgm:pt modelId="{69B424A1-9096-4FFC-95C3-F3E4B8034455}" type="pres">
      <dgm:prSet presAssocID="{703EB4AA-DD3E-40E4-AD49-FE95F11E2186}" presName="FourConn_3-4" presStyleLbl="fgAccFollowNode1" presStyleIdx="2" presStyleCnt="3">
        <dgm:presLayoutVars>
          <dgm:bulletEnabled val="1"/>
        </dgm:presLayoutVars>
      </dgm:prSet>
      <dgm:spPr/>
      <dgm:t>
        <a:bodyPr/>
        <a:lstStyle/>
        <a:p>
          <a:endParaRPr lang="en-US" altLang="zh-CN"/>
        </a:p>
      </dgm:t>
    </dgm:pt>
    <dgm:pt modelId="{22D7DDD8-EC70-4143-BD2F-8702449816B7}" type="pres">
      <dgm:prSet presAssocID="{703EB4AA-DD3E-40E4-AD49-FE95F11E2186}" presName="FourNodes_1_text" presStyleLbl="node1" presStyleIdx="3" presStyleCnt="4">
        <dgm:presLayoutVars>
          <dgm:bulletEnabled val="1"/>
        </dgm:presLayoutVars>
      </dgm:prSet>
      <dgm:spPr/>
      <dgm:t>
        <a:bodyPr/>
        <a:lstStyle/>
        <a:p>
          <a:endParaRPr lang="en-US" altLang="zh-CN"/>
        </a:p>
      </dgm:t>
    </dgm:pt>
    <dgm:pt modelId="{C2FD002D-1109-42D7-A902-DD3EA08BDA27}" type="pres">
      <dgm:prSet presAssocID="{703EB4AA-DD3E-40E4-AD49-FE95F11E2186}" presName="FourNodes_2_text" presStyleLbl="node1" presStyleIdx="3" presStyleCnt="4">
        <dgm:presLayoutVars>
          <dgm:bulletEnabled val="1"/>
        </dgm:presLayoutVars>
      </dgm:prSet>
      <dgm:spPr/>
      <dgm:t>
        <a:bodyPr/>
        <a:lstStyle/>
        <a:p>
          <a:endParaRPr lang="en-US" altLang="zh-CN"/>
        </a:p>
      </dgm:t>
    </dgm:pt>
    <dgm:pt modelId="{E5A93CEF-ABBA-4086-9706-2E41D732092C}" type="pres">
      <dgm:prSet presAssocID="{703EB4AA-DD3E-40E4-AD49-FE95F11E2186}" presName="FourNodes_3_text" presStyleLbl="node1" presStyleIdx="3" presStyleCnt="4">
        <dgm:presLayoutVars>
          <dgm:bulletEnabled val="1"/>
        </dgm:presLayoutVars>
      </dgm:prSet>
      <dgm:spPr/>
      <dgm:t>
        <a:bodyPr/>
        <a:lstStyle/>
        <a:p>
          <a:endParaRPr lang="en-US" altLang="zh-CN"/>
        </a:p>
      </dgm:t>
    </dgm:pt>
    <dgm:pt modelId="{ADB05BB7-F2C8-4FA1-AC1B-C6691FA33207}" type="pres">
      <dgm:prSet presAssocID="{703EB4AA-DD3E-40E4-AD49-FE95F11E2186}" presName="FourNodes_4_text" presStyleLbl="node1" presStyleIdx="3" presStyleCnt="4">
        <dgm:presLayoutVars>
          <dgm:bulletEnabled val="1"/>
        </dgm:presLayoutVars>
      </dgm:prSet>
      <dgm:spPr/>
      <dgm:t>
        <a:bodyPr/>
        <a:lstStyle/>
        <a:p>
          <a:endParaRPr lang="en-US" altLang="zh-CN"/>
        </a:p>
      </dgm:t>
    </dgm:pt>
  </dgm:ptLst>
  <dgm:cxnLst>
    <dgm:cxn modelId="{F64513E5-F55C-4509-BE24-F0B6AB1C7260}" srcId="{703EB4AA-DD3E-40E4-AD49-FE95F11E2186}" destId="{95617F8D-B67F-4D9B-A5EE-F533FCFC8E41}" srcOrd="0" destOrd="0" parTransId="{22C50308-4E70-453C-B3EB-EC49698F4B6C}" sibTransId="{336E3B05-9F6B-468A-B2F6-9E21B1D9E5A0}"/>
    <dgm:cxn modelId="{DCC72103-4B71-4FEB-B12E-2B8EA02DE552}" type="presOf" srcId="{336E3B05-9F6B-468A-B2F6-9E21B1D9E5A0}" destId="{F1945B89-584C-4744-A9D4-D148D4941E61}" srcOrd="0" destOrd="0" presId="urn:microsoft.com/office/officeart/2005/8/layout/vProcess5"/>
    <dgm:cxn modelId="{A5146CD7-8CD2-43A6-A6F7-083D652430D9}" type="presOf" srcId="{EE3C3089-F9AB-48D9-90DE-80F049FDCC3B}" destId="{C2FD002D-1109-42D7-A902-DD3EA08BDA27}" srcOrd="1" destOrd="0" presId="urn:microsoft.com/office/officeart/2005/8/layout/vProcess5"/>
    <dgm:cxn modelId="{58B44F69-038C-489C-9F4E-50AD47DDE889}" type="presOf" srcId="{3F5A61F8-3F05-46B4-B5BA-88F359748665}" destId="{8C400B35-DA15-4AA0-A4F1-A27F6A113D18}" srcOrd="0" destOrd="0" presId="urn:microsoft.com/office/officeart/2005/8/layout/vProcess5"/>
    <dgm:cxn modelId="{AD434438-DED2-4B39-B790-4C40FC054BCC}" type="presOf" srcId="{236E5C44-8D21-4E48-9DF4-109257C9C186}" destId="{69B424A1-9096-4FFC-95C3-F3E4B8034455}" srcOrd="0" destOrd="0" presId="urn:microsoft.com/office/officeart/2005/8/layout/vProcess5"/>
    <dgm:cxn modelId="{D4DADF4B-8213-41A0-B1FE-744CD17BFD17}" type="presOf" srcId="{79BDF3F1-CD32-44C5-BC5F-C2F6B1304137}" destId="{F41BCB53-0CB6-4BFB-AC7F-8D32B1AC11E9}" srcOrd="0" destOrd="0" presId="urn:microsoft.com/office/officeart/2005/8/layout/vProcess5"/>
    <dgm:cxn modelId="{19B1E358-02F7-4BB7-9977-6BBEFA5054C6}" srcId="{703EB4AA-DD3E-40E4-AD49-FE95F11E2186}" destId="{3F5A61F8-3F05-46B4-B5BA-88F359748665}" srcOrd="2" destOrd="0" parTransId="{05D9C060-B189-4C9D-9F09-7A49A75BE501}" sibTransId="{236E5C44-8D21-4E48-9DF4-109257C9C186}"/>
    <dgm:cxn modelId="{32A7A7D0-6C8B-4A6E-8BBA-DD80F6FD4A3D}" type="presOf" srcId="{3F5A61F8-3F05-46B4-B5BA-88F359748665}" destId="{E5A93CEF-ABBA-4086-9706-2E41D732092C}" srcOrd="1" destOrd="0" presId="urn:microsoft.com/office/officeart/2005/8/layout/vProcess5"/>
    <dgm:cxn modelId="{C2872DAC-B35E-4692-9669-9A137A68941D}" type="presOf" srcId="{95617F8D-B67F-4D9B-A5EE-F533FCFC8E41}" destId="{22D7DDD8-EC70-4143-BD2F-8702449816B7}" srcOrd="1" destOrd="0" presId="urn:microsoft.com/office/officeart/2005/8/layout/vProcess5"/>
    <dgm:cxn modelId="{FEB37467-0D8E-45DE-B1B6-272D62D4A5BE}" srcId="{703EB4AA-DD3E-40E4-AD49-FE95F11E2186}" destId="{EE3C3089-F9AB-48D9-90DE-80F049FDCC3B}" srcOrd="1" destOrd="0" parTransId="{852E76ED-746B-4A78-AC1C-48C44E2E37BF}" sibTransId="{79BDF3F1-CD32-44C5-BC5F-C2F6B1304137}"/>
    <dgm:cxn modelId="{ECF04737-7608-43BC-8A25-96C2A13589D1}" type="presOf" srcId="{703EB4AA-DD3E-40E4-AD49-FE95F11E2186}" destId="{4E1955FA-4594-462D-AC5D-D6E85E7E3B67}" srcOrd="0" destOrd="0" presId="urn:microsoft.com/office/officeart/2005/8/layout/vProcess5"/>
    <dgm:cxn modelId="{765FD366-291E-43CA-AFDC-9F03C1217BED}" type="presOf" srcId="{87059557-1CFD-4997-8289-2C7792CC8F9A}" destId="{ADB05BB7-F2C8-4FA1-AC1B-C6691FA33207}" srcOrd="1" destOrd="0" presId="urn:microsoft.com/office/officeart/2005/8/layout/vProcess5"/>
    <dgm:cxn modelId="{4BA82011-F32E-411F-8EF1-41D211CF2160}" srcId="{703EB4AA-DD3E-40E4-AD49-FE95F11E2186}" destId="{87059557-1CFD-4997-8289-2C7792CC8F9A}" srcOrd="3" destOrd="0" parTransId="{8C1ADA49-C230-4C1A-8EB1-DFA70DE7E9A7}" sibTransId="{1D2D6752-9BA3-4BA6-BEB4-14F37CC5A7E4}"/>
    <dgm:cxn modelId="{4E75751F-239E-42D3-9D22-AF57681B9350}" type="presOf" srcId="{EE3C3089-F9AB-48D9-90DE-80F049FDCC3B}" destId="{7B438683-6A6B-4336-BDEC-FB5E98D4FDBB}" srcOrd="0" destOrd="0" presId="urn:microsoft.com/office/officeart/2005/8/layout/vProcess5"/>
    <dgm:cxn modelId="{98E98190-2487-4ADE-A4E2-56B3B4427507}" type="presOf" srcId="{95617F8D-B67F-4D9B-A5EE-F533FCFC8E41}" destId="{991B5E5F-9A36-49B0-A452-039234005E1F}" srcOrd="0" destOrd="0" presId="urn:microsoft.com/office/officeart/2005/8/layout/vProcess5"/>
    <dgm:cxn modelId="{407048A1-D5DD-4299-B24A-B13B65B7FADE}" type="presOf" srcId="{87059557-1CFD-4997-8289-2C7792CC8F9A}" destId="{4D30FC4E-05A2-4A72-8728-F6D4170F0E28}" srcOrd="0" destOrd="0" presId="urn:microsoft.com/office/officeart/2005/8/layout/vProcess5"/>
    <dgm:cxn modelId="{57BC18D0-783F-4C2A-B277-90906365BCDC}" type="presParOf" srcId="{4E1955FA-4594-462D-AC5D-D6E85E7E3B67}" destId="{B9023F71-4A51-464D-A460-437718D0266B}" srcOrd="0" destOrd="0" presId="urn:microsoft.com/office/officeart/2005/8/layout/vProcess5"/>
    <dgm:cxn modelId="{B5E47DC9-3C16-4796-9461-A33B86DE60CC}" type="presParOf" srcId="{4E1955FA-4594-462D-AC5D-D6E85E7E3B67}" destId="{991B5E5F-9A36-49B0-A452-039234005E1F}" srcOrd="1" destOrd="0" presId="urn:microsoft.com/office/officeart/2005/8/layout/vProcess5"/>
    <dgm:cxn modelId="{67E9E934-7DF1-487F-8161-2C4591E228AF}" type="presParOf" srcId="{4E1955FA-4594-462D-AC5D-D6E85E7E3B67}" destId="{7B438683-6A6B-4336-BDEC-FB5E98D4FDBB}" srcOrd="2" destOrd="0" presId="urn:microsoft.com/office/officeart/2005/8/layout/vProcess5"/>
    <dgm:cxn modelId="{574BB13A-B1C1-4310-98DF-26D15658C338}" type="presParOf" srcId="{4E1955FA-4594-462D-AC5D-D6E85E7E3B67}" destId="{8C400B35-DA15-4AA0-A4F1-A27F6A113D18}" srcOrd="3" destOrd="0" presId="urn:microsoft.com/office/officeart/2005/8/layout/vProcess5"/>
    <dgm:cxn modelId="{E9661ADE-1497-4D32-9AF6-05938C55E4E2}" type="presParOf" srcId="{4E1955FA-4594-462D-AC5D-D6E85E7E3B67}" destId="{4D30FC4E-05A2-4A72-8728-F6D4170F0E28}" srcOrd="4" destOrd="0" presId="urn:microsoft.com/office/officeart/2005/8/layout/vProcess5"/>
    <dgm:cxn modelId="{439A9730-F8F2-4B4F-B3F3-3B111B5ED3E9}" type="presParOf" srcId="{4E1955FA-4594-462D-AC5D-D6E85E7E3B67}" destId="{F1945B89-584C-4744-A9D4-D148D4941E61}" srcOrd="5" destOrd="0" presId="urn:microsoft.com/office/officeart/2005/8/layout/vProcess5"/>
    <dgm:cxn modelId="{97C6A161-3710-4E92-B0E2-81B6800805C8}" type="presParOf" srcId="{4E1955FA-4594-462D-AC5D-D6E85E7E3B67}" destId="{F41BCB53-0CB6-4BFB-AC7F-8D32B1AC11E9}" srcOrd="6" destOrd="0" presId="urn:microsoft.com/office/officeart/2005/8/layout/vProcess5"/>
    <dgm:cxn modelId="{CB60714F-3806-4E5B-B2BE-0AD4190B9E25}" type="presParOf" srcId="{4E1955FA-4594-462D-AC5D-D6E85E7E3B67}" destId="{69B424A1-9096-4FFC-95C3-F3E4B8034455}" srcOrd="7" destOrd="0" presId="urn:microsoft.com/office/officeart/2005/8/layout/vProcess5"/>
    <dgm:cxn modelId="{48693383-D80A-4DA5-837C-B68C74252BA2}" type="presParOf" srcId="{4E1955FA-4594-462D-AC5D-D6E85E7E3B67}" destId="{22D7DDD8-EC70-4143-BD2F-8702449816B7}" srcOrd="8" destOrd="0" presId="urn:microsoft.com/office/officeart/2005/8/layout/vProcess5"/>
    <dgm:cxn modelId="{50E715B3-70F3-4775-94CA-06C0A8A3EBF1}" type="presParOf" srcId="{4E1955FA-4594-462D-AC5D-D6E85E7E3B67}" destId="{C2FD002D-1109-42D7-A902-DD3EA08BDA27}" srcOrd="9" destOrd="0" presId="urn:microsoft.com/office/officeart/2005/8/layout/vProcess5"/>
    <dgm:cxn modelId="{EFAE5659-06D4-459E-9530-1C34168F2350}" type="presParOf" srcId="{4E1955FA-4594-462D-AC5D-D6E85E7E3B67}" destId="{E5A93CEF-ABBA-4086-9706-2E41D732092C}" srcOrd="10" destOrd="0" presId="urn:microsoft.com/office/officeart/2005/8/layout/vProcess5"/>
    <dgm:cxn modelId="{5E16A95B-32AE-45C7-953A-0D5B5637592C}" type="presParOf" srcId="{4E1955FA-4594-462D-AC5D-D6E85E7E3B67}" destId="{ADB05BB7-F2C8-4FA1-AC1B-C6691FA3320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3EB4AA-DD3E-40E4-AD49-FE95F11E2186}" type="doc">
      <dgm:prSet loTypeId="urn:microsoft.com/office/officeart/2005/8/layout/vProcess5" loCatId="process" qsTypeId="urn:microsoft.com/office/officeart/2005/8/quickstyle/simple1" qsCatId="simple" csTypeId="urn:microsoft.com/office/officeart/2005/8/colors/accent6_1" csCatId="accent6" phldr="1"/>
      <dgm:spPr/>
    </dgm:pt>
    <dgm:pt modelId="{95617F8D-B67F-4D9B-A5EE-F533FCFC8E41}">
      <dgm:prSet phldrT="[Text]"/>
      <dgm:spPr>
        <a:noFill/>
      </dgm:spPr>
      <dgm:t>
        <a:bodyPr/>
        <a:lstStyle/>
        <a:p>
          <a:pPr algn="ctr"/>
          <a:r>
            <a:rPr lang="de-AT" b="0" dirty="0" smtClean="0">
              <a:solidFill>
                <a:schemeClr val="tx1"/>
              </a:solidFill>
            </a:rPr>
            <a:t>Theoretical Background</a:t>
          </a:r>
          <a:endParaRPr lang="en-US" altLang="zh-CN" b="0" dirty="0">
            <a:solidFill>
              <a:schemeClr val="tx1"/>
            </a:solidFill>
          </a:endParaRPr>
        </a:p>
      </dgm:t>
    </dgm:pt>
    <dgm:pt modelId="{22C50308-4E70-453C-B3EB-EC49698F4B6C}" type="parTrans" cxnId="{F64513E5-F55C-4509-BE24-F0B6AB1C7260}">
      <dgm:prSet/>
      <dgm:spPr/>
      <dgm:t>
        <a:bodyPr/>
        <a:lstStyle/>
        <a:p>
          <a:pPr algn="ctr"/>
          <a:endParaRPr lang="en-US" altLang="zh-CN">
            <a:solidFill>
              <a:schemeClr val="bg1"/>
            </a:solidFill>
          </a:endParaRPr>
        </a:p>
      </dgm:t>
    </dgm:pt>
    <dgm:pt modelId="{336E3B05-9F6B-468A-B2F6-9E21B1D9E5A0}" type="sibTrans" cxnId="{F64513E5-F55C-4509-BE24-F0B6AB1C7260}">
      <dgm:prSet/>
      <dgm:spPr/>
      <dgm:t>
        <a:bodyPr/>
        <a:lstStyle/>
        <a:p>
          <a:pPr algn="ctr"/>
          <a:endParaRPr lang="en-US" altLang="zh-CN">
            <a:solidFill>
              <a:schemeClr val="bg1"/>
            </a:solidFill>
          </a:endParaRPr>
        </a:p>
      </dgm:t>
    </dgm:pt>
    <dgm:pt modelId="{EE3C3089-F9AB-48D9-90DE-80F049FDCC3B}">
      <dgm:prSet phldrT="[Text]"/>
      <dgm:spPr>
        <a:solidFill>
          <a:schemeClr val="accent2"/>
        </a:solidFill>
      </dgm:spPr>
      <dgm:t>
        <a:bodyPr/>
        <a:lstStyle/>
        <a:p>
          <a:pPr algn="ctr"/>
          <a:r>
            <a:rPr lang="de-AT" b="1" dirty="0" smtClean="0">
              <a:solidFill>
                <a:schemeClr val="bg1"/>
              </a:solidFill>
            </a:rPr>
            <a:t>Methodology</a:t>
          </a:r>
          <a:endParaRPr lang="en-US" altLang="zh-CN" b="1" dirty="0">
            <a:solidFill>
              <a:schemeClr val="bg1"/>
            </a:solidFill>
          </a:endParaRPr>
        </a:p>
      </dgm:t>
    </dgm:pt>
    <dgm:pt modelId="{852E76ED-746B-4A78-AC1C-48C44E2E37BF}" type="parTrans" cxnId="{FEB37467-0D8E-45DE-B1B6-272D62D4A5BE}">
      <dgm:prSet/>
      <dgm:spPr/>
      <dgm:t>
        <a:bodyPr/>
        <a:lstStyle/>
        <a:p>
          <a:pPr algn="ctr"/>
          <a:endParaRPr lang="en-US" altLang="zh-CN">
            <a:solidFill>
              <a:schemeClr val="bg1"/>
            </a:solidFill>
          </a:endParaRPr>
        </a:p>
      </dgm:t>
    </dgm:pt>
    <dgm:pt modelId="{79BDF3F1-CD32-44C5-BC5F-C2F6B1304137}" type="sibTrans" cxnId="{FEB37467-0D8E-45DE-B1B6-272D62D4A5BE}">
      <dgm:prSet/>
      <dgm:spPr/>
      <dgm:t>
        <a:bodyPr/>
        <a:lstStyle/>
        <a:p>
          <a:pPr algn="ctr"/>
          <a:endParaRPr lang="en-US" altLang="zh-CN">
            <a:solidFill>
              <a:schemeClr val="bg1"/>
            </a:solidFill>
          </a:endParaRPr>
        </a:p>
      </dgm:t>
    </dgm:pt>
    <dgm:pt modelId="{3F5A61F8-3F05-46B4-B5BA-88F359748665}">
      <dgm:prSet phldrT="[Text]"/>
      <dgm:spPr/>
      <dgm:t>
        <a:bodyPr/>
        <a:lstStyle/>
        <a:p>
          <a:pPr algn="ctr"/>
          <a:r>
            <a:rPr lang="de-AT" smtClean="0"/>
            <a:t>Results</a:t>
          </a:r>
          <a:endParaRPr lang="en-US" altLang="zh-CN" dirty="0"/>
        </a:p>
      </dgm:t>
    </dgm:pt>
    <dgm:pt modelId="{05D9C060-B189-4C9D-9F09-7A49A75BE501}" type="parTrans" cxnId="{19B1E358-02F7-4BB7-9977-6BBEFA5054C6}">
      <dgm:prSet/>
      <dgm:spPr/>
      <dgm:t>
        <a:bodyPr/>
        <a:lstStyle/>
        <a:p>
          <a:pPr algn="ctr"/>
          <a:endParaRPr lang="en-US" altLang="zh-CN">
            <a:solidFill>
              <a:schemeClr val="bg1"/>
            </a:solidFill>
          </a:endParaRPr>
        </a:p>
      </dgm:t>
    </dgm:pt>
    <dgm:pt modelId="{236E5C44-8D21-4E48-9DF4-109257C9C186}" type="sibTrans" cxnId="{19B1E358-02F7-4BB7-9977-6BBEFA5054C6}">
      <dgm:prSet/>
      <dgm:spPr/>
      <dgm:t>
        <a:bodyPr/>
        <a:lstStyle/>
        <a:p>
          <a:pPr algn="ctr"/>
          <a:endParaRPr lang="en-US" altLang="zh-CN">
            <a:solidFill>
              <a:schemeClr val="bg1"/>
            </a:solidFill>
          </a:endParaRPr>
        </a:p>
      </dgm:t>
    </dgm:pt>
    <dgm:pt modelId="{87059557-1CFD-4997-8289-2C7792CC8F9A}">
      <dgm:prSet/>
      <dgm:spPr/>
      <dgm:t>
        <a:bodyPr/>
        <a:lstStyle/>
        <a:p>
          <a:pPr algn="ctr"/>
          <a:r>
            <a:rPr lang="de-AT" smtClean="0"/>
            <a:t>Conclusions, Limitations and Outlook to Further Research</a:t>
          </a:r>
          <a:endParaRPr lang="en-US" altLang="zh-CN" dirty="0"/>
        </a:p>
      </dgm:t>
    </dgm:pt>
    <dgm:pt modelId="{8C1ADA49-C230-4C1A-8EB1-DFA70DE7E9A7}" type="parTrans" cxnId="{4BA82011-F32E-411F-8EF1-41D211CF2160}">
      <dgm:prSet/>
      <dgm:spPr/>
      <dgm:t>
        <a:bodyPr/>
        <a:lstStyle/>
        <a:p>
          <a:pPr algn="ctr"/>
          <a:endParaRPr lang="en-US" altLang="zh-CN">
            <a:solidFill>
              <a:schemeClr val="bg1"/>
            </a:solidFill>
          </a:endParaRPr>
        </a:p>
      </dgm:t>
    </dgm:pt>
    <dgm:pt modelId="{1D2D6752-9BA3-4BA6-BEB4-14F37CC5A7E4}" type="sibTrans" cxnId="{4BA82011-F32E-411F-8EF1-41D211CF2160}">
      <dgm:prSet/>
      <dgm:spPr/>
      <dgm:t>
        <a:bodyPr/>
        <a:lstStyle/>
        <a:p>
          <a:pPr algn="ctr"/>
          <a:endParaRPr lang="en-US" altLang="zh-CN">
            <a:solidFill>
              <a:schemeClr val="bg1"/>
            </a:solidFill>
          </a:endParaRPr>
        </a:p>
      </dgm:t>
    </dgm:pt>
    <dgm:pt modelId="{4E1955FA-4594-462D-AC5D-D6E85E7E3B67}" type="pres">
      <dgm:prSet presAssocID="{703EB4AA-DD3E-40E4-AD49-FE95F11E2186}" presName="outerComposite" presStyleCnt="0">
        <dgm:presLayoutVars>
          <dgm:chMax val="5"/>
          <dgm:dir/>
          <dgm:resizeHandles val="exact"/>
        </dgm:presLayoutVars>
      </dgm:prSet>
      <dgm:spPr/>
    </dgm:pt>
    <dgm:pt modelId="{B9023F71-4A51-464D-A460-437718D0266B}" type="pres">
      <dgm:prSet presAssocID="{703EB4AA-DD3E-40E4-AD49-FE95F11E2186}" presName="dummyMaxCanvas" presStyleCnt="0">
        <dgm:presLayoutVars/>
      </dgm:prSet>
      <dgm:spPr/>
    </dgm:pt>
    <dgm:pt modelId="{991B5E5F-9A36-49B0-A452-039234005E1F}" type="pres">
      <dgm:prSet presAssocID="{703EB4AA-DD3E-40E4-AD49-FE95F11E2186}" presName="FourNodes_1" presStyleLbl="node1" presStyleIdx="0" presStyleCnt="4">
        <dgm:presLayoutVars>
          <dgm:bulletEnabled val="1"/>
        </dgm:presLayoutVars>
      </dgm:prSet>
      <dgm:spPr/>
      <dgm:t>
        <a:bodyPr/>
        <a:lstStyle/>
        <a:p>
          <a:endParaRPr lang="en-US" altLang="zh-CN"/>
        </a:p>
      </dgm:t>
    </dgm:pt>
    <dgm:pt modelId="{7B438683-6A6B-4336-BDEC-FB5E98D4FDBB}" type="pres">
      <dgm:prSet presAssocID="{703EB4AA-DD3E-40E4-AD49-FE95F11E2186}" presName="FourNodes_2" presStyleLbl="node1" presStyleIdx="1" presStyleCnt="4">
        <dgm:presLayoutVars>
          <dgm:bulletEnabled val="1"/>
        </dgm:presLayoutVars>
      </dgm:prSet>
      <dgm:spPr/>
      <dgm:t>
        <a:bodyPr/>
        <a:lstStyle/>
        <a:p>
          <a:endParaRPr lang="en-US" altLang="zh-CN"/>
        </a:p>
      </dgm:t>
    </dgm:pt>
    <dgm:pt modelId="{8C400B35-DA15-4AA0-A4F1-A27F6A113D18}" type="pres">
      <dgm:prSet presAssocID="{703EB4AA-DD3E-40E4-AD49-FE95F11E2186}" presName="FourNodes_3" presStyleLbl="node1" presStyleIdx="2" presStyleCnt="4">
        <dgm:presLayoutVars>
          <dgm:bulletEnabled val="1"/>
        </dgm:presLayoutVars>
      </dgm:prSet>
      <dgm:spPr/>
      <dgm:t>
        <a:bodyPr/>
        <a:lstStyle/>
        <a:p>
          <a:endParaRPr lang="en-US" altLang="zh-CN"/>
        </a:p>
      </dgm:t>
    </dgm:pt>
    <dgm:pt modelId="{4D30FC4E-05A2-4A72-8728-F6D4170F0E28}" type="pres">
      <dgm:prSet presAssocID="{703EB4AA-DD3E-40E4-AD49-FE95F11E2186}" presName="FourNodes_4" presStyleLbl="node1" presStyleIdx="3" presStyleCnt="4">
        <dgm:presLayoutVars>
          <dgm:bulletEnabled val="1"/>
        </dgm:presLayoutVars>
      </dgm:prSet>
      <dgm:spPr/>
      <dgm:t>
        <a:bodyPr/>
        <a:lstStyle/>
        <a:p>
          <a:endParaRPr lang="en-US" altLang="zh-CN"/>
        </a:p>
      </dgm:t>
    </dgm:pt>
    <dgm:pt modelId="{F1945B89-584C-4744-A9D4-D148D4941E61}" type="pres">
      <dgm:prSet presAssocID="{703EB4AA-DD3E-40E4-AD49-FE95F11E2186}" presName="FourConn_1-2" presStyleLbl="fgAccFollowNode1" presStyleIdx="0" presStyleCnt="3">
        <dgm:presLayoutVars>
          <dgm:bulletEnabled val="1"/>
        </dgm:presLayoutVars>
      </dgm:prSet>
      <dgm:spPr/>
      <dgm:t>
        <a:bodyPr/>
        <a:lstStyle/>
        <a:p>
          <a:endParaRPr lang="en-US" altLang="zh-CN"/>
        </a:p>
      </dgm:t>
    </dgm:pt>
    <dgm:pt modelId="{F41BCB53-0CB6-4BFB-AC7F-8D32B1AC11E9}" type="pres">
      <dgm:prSet presAssocID="{703EB4AA-DD3E-40E4-AD49-FE95F11E2186}" presName="FourConn_2-3" presStyleLbl="fgAccFollowNode1" presStyleIdx="1" presStyleCnt="3">
        <dgm:presLayoutVars>
          <dgm:bulletEnabled val="1"/>
        </dgm:presLayoutVars>
      </dgm:prSet>
      <dgm:spPr/>
      <dgm:t>
        <a:bodyPr/>
        <a:lstStyle/>
        <a:p>
          <a:endParaRPr lang="en-US" altLang="zh-CN"/>
        </a:p>
      </dgm:t>
    </dgm:pt>
    <dgm:pt modelId="{69B424A1-9096-4FFC-95C3-F3E4B8034455}" type="pres">
      <dgm:prSet presAssocID="{703EB4AA-DD3E-40E4-AD49-FE95F11E2186}" presName="FourConn_3-4" presStyleLbl="fgAccFollowNode1" presStyleIdx="2" presStyleCnt="3">
        <dgm:presLayoutVars>
          <dgm:bulletEnabled val="1"/>
        </dgm:presLayoutVars>
      </dgm:prSet>
      <dgm:spPr/>
      <dgm:t>
        <a:bodyPr/>
        <a:lstStyle/>
        <a:p>
          <a:endParaRPr lang="en-US" altLang="zh-CN"/>
        </a:p>
      </dgm:t>
    </dgm:pt>
    <dgm:pt modelId="{22D7DDD8-EC70-4143-BD2F-8702449816B7}" type="pres">
      <dgm:prSet presAssocID="{703EB4AA-DD3E-40E4-AD49-FE95F11E2186}" presName="FourNodes_1_text" presStyleLbl="node1" presStyleIdx="3" presStyleCnt="4">
        <dgm:presLayoutVars>
          <dgm:bulletEnabled val="1"/>
        </dgm:presLayoutVars>
      </dgm:prSet>
      <dgm:spPr/>
      <dgm:t>
        <a:bodyPr/>
        <a:lstStyle/>
        <a:p>
          <a:endParaRPr lang="en-US" altLang="zh-CN"/>
        </a:p>
      </dgm:t>
    </dgm:pt>
    <dgm:pt modelId="{C2FD002D-1109-42D7-A902-DD3EA08BDA27}" type="pres">
      <dgm:prSet presAssocID="{703EB4AA-DD3E-40E4-AD49-FE95F11E2186}" presName="FourNodes_2_text" presStyleLbl="node1" presStyleIdx="3" presStyleCnt="4">
        <dgm:presLayoutVars>
          <dgm:bulletEnabled val="1"/>
        </dgm:presLayoutVars>
      </dgm:prSet>
      <dgm:spPr/>
      <dgm:t>
        <a:bodyPr/>
        <a:lstStyle/>
        <a:p>
          <a:endParaRPr lang="en-US" altLang="zh-CN"/>
        </a:p>
      </dgm:t>
    </dgm:pt>
    <dgm:pt modelId="{E5A93CEF-ABBA-4086-9706-2E41D732092C}" type="pres">
      <dgm:prSet presAssocID="{703EB4AA-DD3E-40E4-AD49-FE95F11E2186}" presName="FourNodes_3_text" presStyleLbl="node1" presStyleIdx="3" presStyleCnt="4">
        <dgm:presLayoutVars>
          <dgm:bulletEnabled val="1"/>
        </dgm:presLayoutVars>
      </dgm:prSet>
      <dgm:spPr/>
      <dgm:t>
        <a:bodyPr/>
        <a:lstStyle/>
        <a:p>
          <a:endParaRPr lang="en-US" altLang="zh-CN"/>
        </a:p>
      </dgm:t>
    </dgm:pt>
    <dgm:pt modelId="{ADB05BB7-F2C8-4FA1-AC1B-C6691FA33207}" type="pres">
      <dgm:prSet presAssocID="{703EB4AA-DD3E-40E4-AD49-FE95F11E2186}" presName="FourNodes_4_text" presStyleLbl="node1" presStyleIdx="3" presStyleCnt="4">
        <dgm:presLayoutVars>
          <dgm:bulletEnabled val="1"/>
        </dgm:presLayoutVars>
      </dgm:prSet>
      <dgm:spPr/>
      <dgm:t>
        <a:bodyPr/>
        <a:lstStyle/>
        <a:p>
          <a:endParaRPr lang="en-US" altLang="zh-CN"/>
        </a:p>
      </dgm:t>
    </dgm:pt>
  </dgm:ptLst>
  <dgm:cxnLst>
    <dgm:cxn modelId="{F64513E5-F55C-4509-BE24-F0B6AB1C7260}" srcId="{703EB4AA-DD3E-40E4-AD49-FE95F11E2186}" destId="{95617F8D-B67F-4D9B-A5EE-F533FCFC8E41}" srcOrd="0" destOrd="0" parTransId="{22C50308-4E70-453C-B3EB-EC49698F4B6C}" sibTransId="{336E3B05-9F6B-468A-B2F6-9E21B1D9E5A0}"/>
    <dgm:cxn modelId="{DCC72103-4B71-4FEB-B12E-2B8EA02DE552}" type="presOf" srcId="{336E3B05-9F6B-468A-B2F6-9E21B1D9E5A0}" destId="{F1945B89-584C-4744-A9D4-D148D4941E61}" srcOrd="0" destOrd="0" presId="urn:microsoft.com/office/officeart/2005/8/layout/vProcess5"/>
    <dgm:cxn modelId="{A5146CD7-8CD2-43A6-A6F7-083D652430D9}" type="presOf" srcId="{EE3C3089-F9AB-48D9-90DE-80F049FDCC3B}" destId="{C2FD002D-1109-42D7-A902-DD3EA08BDA27}" srcOrd="1" destOrd="0" presId="urn:microsoft.com/office/officeart/2005/8/layout/vProcess5"/>
    <dgm:cxn modelId="{58B44F69-038C-489C-9F4E-50AD47DDE889}" type="presOf" srcId="{3F5A61F8-3F05-46B4-B5BA-88F359748665}" destId="{8C400B35-DA15-4AA0-A4F1-A27F6A113D18}" srcOrd="0" destOrd="0" presId="urn:microsoft.com/office/officeart/2005/8/layout/vProcess5"/>
    <dgm:cxn modelId="{AD434438-DED2-4B39-B790-4C40FC054BCC}" type="presOf" srcId="{236E5C44-8D21-4E48-9DF4-109257C9C186}" destId="{69B424A1-9096-4FFC-95C3-F3E4B8034455}" srcOrd="0" destOrd="0" presId="urn:microsoft.com/office/officeart/2005/8/layout/vProcess5"/>
    <dgm:cxn modelId="{D4DADF4B-8213-41A0-B1FE-744CD17BFD17}" type="presOf" srcId="{79BDF3F1-CD32-44C5-BC5F-C2F6B1304137}" destId="{F41BCB53-0CB6-4BFB-AC7F-8D32B1AC11E9}" srcOrd="0" destOrd="0" presId="urn:microsoft.com/office/officeart/2005/8/layout/vProcess5"/>
    <dgm:cxn modelId="{19B1E358-02F7-4BB7-9977-6BBEFA5054C6}" srcId="{703EB4AA-DD3E-40E4-AD49-FE95F11E2186}" destId="{3F5A61F8-3F05-46B4-B5BA-88F359748665}" srcOrd="2" destOrd="0" parTransId="{05D9C060-B189-4C9D-9F09-7A49A75BE501}" sibTransId="{236E5C44-8D21-4E48-9DF4-109257C9C186}"/>
    <dgm:cxn modelId="{32A7A7D0-6C8B-4A6E-8BBA-DD80F6FD4A3D}" type="presOf" srcId="{3F5A61F8-3F05-46B4-B5BA-88F359748665}" destId="{E5A93CEF-ABBA-4086-9706-2E41D732092C}" srcOrd="1" destOrd="0" presId="urn:microsoft.com/office/officeart/2005/8/layout/vProcess5"/>
    <dgm:cxn modelId="{C2872DAC-B35E-4692-9669-9A137A68941D}" type="presOf" srcId="{95617F8D-B67F-4D9B-A5EE-F533FCFC8E41}" destId="{22D7DDD8-EC70-4143-BD2F-8702449816B7}" srcOrd="1" destOrd="0" presId="urn:microsoft.com/office/officeart/2005/8/layout/vProcess5"/>
    <dgm:cxn modelId="{FEB37467-0D8E-45DE-B1B6-272D62D4A5BE}" srcId="{703EB4AA-DD3E-40E4-AD49-FE95F11E2186}" destId="{EE3C3089-F9AB-48D9-90DE-80F049FDCC3B}" srcOrd="1" destOrd="0" parTransId="{852E76ED-746B-4A78-AC1C-48C44E2E37BF}" sibTransId="{79BDF3F1-CD32-44C5-BC5F-C2F6B1304137}"/>
    <dgm:cxn modelId="{ECF04737-7608-43BC-8A25-96C2A13589D1}" type="presOf" srcId="{703EB4AA-DD3E-40E4-AD49-FE95F11E2186}" destId="{4E1955FA-4594-462D-AC5D-D6E85E7E3B67}" srcOrd="0" destOrd="0" presId="urn:microsoft.com/office/officeart/2005/8/layout/vProcess5"/>
    <dgm:cxn modelId="{765FD366-291E-43CA-AFDC-9F03C1217BED}" type="presOf" srcId="{87059557-1CFD-4997-8289-2C7792CC8F9A}" destId="{ADB05BB7-F2C8-4FA1-AC1B-C6691FA33207}" srcOrd="1" destOrd="0" presId="urn:microsoft.com/office/officeart/2005/8/layout/vProcess5"/>
    <dgm:cxn modelId="{4BA82011-F32E-411F-8EF1-41D211CF2160}" srcId="{703EB4AA-DD3E-40E4-AD49-FE95F11E2186}" destId="{87059557-1CFD-4997-8289-2C7792CC8F9A}" srcOrd="3" destOrd="0" parTransId="{8C1ADA49-C230-4C1A-8EB1-DFA70DE7E9A7}" sibTransId="{1D2D6752-9BA3-4BA6-BEB4-14F37CC5A7E4}"/>
    <dgm:cxn modelId="{4E75751F-239E-42D3-9D22-AF57681B9350}" type="presOf" srcId="{EE3C3089-F9AB-48D9-90DE-80F049FDCC3B}" destId="{7B438683-6A6B-4336-BDEC-FB5E98D4FDBB}" srcOrd="0" destOrd="0" presId="urn:microsoft.com/office/officeart/2005/8/layout/vProcess5"/>
    <dgm:cxn modelId="{98E98190-2487-4ADE-A4E2-56B3B4427507}" type="presOf" srcId="{95617F8D-B67F-4D9B-A5EE-F533FCFC8E41}" destId="{991B5E5F-9A36-49B0-A452-039234005E1F}" srcOrd="0" destOrd="0" presId="urn:microsoft.com/office/officeart/2005/8/layout/vProcess5"/>
    <dgm:cxn modelId="{407048A1-D5DD-4299-B24A-B13B65B7FADE}" type="presOf" srcId="{87059557-1CFD-4997-8289-2C7792CC8F9A}" destId="{4D30FC4E-05A2-4A72-8728-F6D4170F0E28}" srcOrd="0" destOrd="0" presId="urn:microsoft.com/office/officeart/2005/8/layout/vProcess5"/>
    <dgm:cxn modelId="{57BC18D0-783F-4C2A-B277-90906365BCDC}" type="presParOf" srcId="{4E1955FA-4594-462D-AC5D-D6E85E7E3B67}" destId="{B9023F71-4A51-464D-A460-437718D0266B}" srcOrd="0" destOrd="0" presId="urn:microsoft.com/office/officeart/2005/8/layout/vProcess5"/>
    <dgm:cxn modelId="{B5E47DC9-3C16-4796-9461-A33B86DE60CC}" type="presParOf" srcId="{4E1955FA-4594-462D-AC5D-D6E85E7E3B67}" destId="{991B5E5F-9A36-49B0-A452-039234005E1F}" srcOrd="1" destOrd="0" presId="urn:microsoft.com/office/officeart/2005/8/layout/vProcess5"/>
    <dgm:cxn modelId="{67E9E934-7DF1-487F-8161-2C4591E228AF}" type="presParOf" srcId="{4E1955FA-4594-462D-AC5D-D6E85E7E3B67}" destId="{7B438683-6A6B-4336-BDEC-FB5E98D4FDBB}" srcOrd="2" destOrd="0" presId="urn:microsoft.com/office/officeart/2005/8/layout/vProcess5"/>
    <dgm:cxn modelId="{574BB13A-B1C1-4310-98DF-26D15658C338}" type="presParOf" srcId="{4E1955FA-4594-462D-AC5D-D6E85E7E3B67}" destId="{8C400B35-DA15-4AA0-A4F1-A27F6A113D18}" srcOrd="3" destOrd="0" presId="urn:microsoft.com/office/officeart/2005/8/layout/vProcess5"/>
    <dgm:cxn modelId="{E9661ADE-1497-4D32-9AF6-05938C55E4E2}" type="presParOf" srcId="{4E1955FA-4594-462D-AC5D-D6E85E7E3B67}" destId="{4D30FC4E-05A2-4A72-8728-F6D4170F0E28}" srcOrd="4" destOrd="0" presId="urn:microsoft.com/office/officeart/2005/8/layout/vProcess5"/>
    <dgm:cxn modelId="{439A9730-F8F2-4B4F-B3F3-3B111B5ED3E9}" type="presParOf" srcId="{4E1955FA-4594-462D-AC5D-D6E85E7E3B67}" destId="{F1945B89-584C-4744-A9D4-D148D4941E61}" srcOrd="5" destOrd="0" presId="urn:microsoft.com/office/officeart/2005/8/layout/vProcess5"/>
    <dgm:cxn modelId="{97C6A161-3710-4E92-B0E2-81B6800805C8}" type="presParOf" srcId="{4E1955FA-4594-462D-AC5D-D6E85E7E3B67}" destId="{F41BCB53-0CB6-4BFB-AC7F-8D32B1AC11E9}" srcOrd="6" destOrd="0" presId="urn:microsoft.com/office/officeart/2005/8/layout/vProcess5"/>
    <dgm:cxn modelId="{CB60714F-3806-4E5B-B2BE-0AD4190B9E25}" type="presParOf" srcId="{4E1955FA-4594-462D-AC5D-D6E85E7E3B67}" destId="{69B424A1-9096-4FFC-95C3-F3E4B8034455}" srcOrd="7" destOrd="0" presId="urn:microsoft.com/office/officeart/2005/8/layout/vProcess5"/>
    <dgm:cxn modelId="{48693383-D80A-4DA5-837C-B68C74252BA2}" type="presParOf" srcId="{4E1955FA-4594-462D-AC5D-D6E85E7E3B67}" destId="{22D7DDD8-EC70-4143-BD2F-8702449816B7}" srcOrd="8" destOrd="0" presId="urn:microsoft.com/office/officeart/2005/8/layout/vProcess5"/>
    <dgm:cxn modelId="{50E715B3-70F3-4775-94CA-06C0A8A3EBF1}" type="presParOf" srcId="{4E1955FA-4594-462D-AC5D-D6E85E7E3B67}" destId="{C2FD002D-1109-42D7-A902-DD3EA08BDA27}" srcOrd="9" destOrd="0" presId="urn:microsoft.com/office/officeart/2005/8/layout/vProcess5"/>
    <dgm:cxn modelId="{EFAE5659-06D4-459E-9530-1C34168F2350}" type="presParOf" srcId="{4E1955FA-4594-462D-AC5D-D6E85E7E3B67}" destId="{E5A93CEF-ABBA-4086-9706-2E41D732092C}" srcOrd="10" destOrd="0" presId="urn:microsoft.com/office/officeart/2005/8/layout/vProcess5"/>
    <dgm:cxn modelId="{5E16A95B-32AE-45C7-953A-0D5B5637592C}" type="presParOf" srcId="{4E1955FA-4594-462D-AC5D-D6E85E7E3B67}" destId="{ADB05BB7-F2C8-4FA1-AC1B-C6691FA3320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3EB4AA-DD3E-40E4-AD49-FE95F11E2186}" type="doc">
      <dgm:prSet loTypeId="urn:microsoft.com/office/officeart/2005/8/layout/vProcess5" loCatId="process" qsTypeId="urn:microsoft.com/office/officeart/2005/8/quickstyle/simple1" qsCatId="simple" csTypeId="urn:microsoft.com/office/officeart/2005/8/colors/accent6_1" csCatId="accent6" phldr="1"/>
      <dgm:spPr/>
    </dgm:pt>
    <dgm:pt modelId="{95617F8D-B67F-4D9B-A5EE-F533FCFC8E41}">
      <dgm:prSet phldrT="[Text]"/>
      <dgm:spPr>
        <a:solidFill>
          <a:schemeClr val="bg1"/>
        </a:solidFill>
      </dgm:spPr>
      <dgm:t>
        <a:bodyPr/>
        <a:lstStyle/>
        <a:p>
          <a:pPr algn="ctr"/>
          <a:r>
            <a:rPr lang="de-AT" b="0" dirty="0" smtClean="0">
              <a:solidFill>
                <a:schemeClr val="tx1"/>
              </a:solidFill>
            </a:rPr>
            <a:t>Theoretical Background</a:t>
          </a:r>
          <a:endParaRPr lang="en-US" altLang="zh-CN" b="0" dirty="0">
            <a:solidFill>
              <a:schemeClr val="tx1"/>
            </a:solidFill>
          </a:endParaRPr>
        </a:p>
      </dgm:t>
    </dgm:pt>
    <dgm:pt modelId="{22C50308-4E70-453C-B3EB-EC49698F4B6C}" type="parTrans" cxnId="{F64513E5-F55C-4509-BE24-F0B6AB1C7260}">
      <dgm:prSet/>
      <dgm:spPr/>
      <dgm:t>
        <a:bodyPr/>
        <a:lstStyle/>
        <a:p>
          <a:pPr algn="ctr"/>
          <a:endParaRPr lang="en-US" altLang="zh-CN">
            <a:solidFill>
              <a:schemeClr val="bg1"/>
            </a:solidFill>
          </a:endParaRPr>
        </a:p>
      </dgm:t>
    </dgm:pt>
    <dgm:pt modelId="{336E3B05-9F6B-468A-B2F6-9E21B1D9E5A0}" type="sibTrans" cxnId="{F64513E5-F55C-4509-BE24-F0B6AB1C7260}">
      <dgm:prSet/>
      <dgm:spPr/>
      <dgm:t>
        <a:bodyPr/>
        <a:lstStyle/>
        <a:p>
          <a:pPr algn="ctr"/>
          <a:endParaRPr lang="en-US" altLang="zh-CN">
            <a:solidFill>
              <a:schemeClr val="bg1"/>
            </a:solidFill>
          </a:endParaRPr>
        </a:p>
      </dgm:t>
    </dgm:pt>
    <dgm:pt modelId="{EE3C3089-F9AB-48D9-90DE-80F049FDCC3B}">
      <dgm:prSet phldrT="[Text]"/>
      <dgm:spPr/>
      <dgm:t>
        <a:bodyPr/>
        <a:lstStyle/>
        <a:p>
          <a:pPr algn="ctr"/>
          <a:r>
            <a:rPr lang="de-AT" smtClean="0"/>
            <a:t>Methodology</a:t>
          </a:r>
          <a:endParaRPr lang="en-US" altLang="zh-CN" dirty="0"/>
        </a:p>
      </dgm:t>
    </dgm:pt>
    <dgm:pt modelId="{852E76ED-746B-4A78-AC1C-48C44E2E37BF}" type="parTrans" cxnId="{FEB37467-0D8E-45DE-B1B6-272D62D4A5BE}">
      <dgm:prSet/>
      <dgm:spPr/>
      <dgm:t>
        <a:bodyPr/>
        <a:lstStyle/>
        <a:p>
          <a:pPr algn="ctr"/>
          <a:endParaRPr lang="en-US" altLang="zh-CN">
            <a:solidFill>
              <a:schemeClr val="bg1"/>
            </a:solidFill>
          </a:endParaRPr>
        </a:p>
      </dgm:t>
    </dgm:pt>
    <dgm:pt modelId="{79BDF3F1-CD32-44C5-BC5F-C2F6B1304137}" type="sibTrans" cxnId="{FEB37467-0D8E-45DE-B1B6-272D62D4A5BE}">
      <dgm:prSet/>
      <dgm:spPr/>
      <dgm:t>
        <a:bodyPr/>
        <a:lstStyle/>
        <a:p>
          <a:pPr algn="ctr"/>
          <a:endParaRPr lang="en-US" altLang="zh-CN">
            <a:solidFill>
              <a:schemeClr val="bg1"/>
            </a:solidFill>
          </a:endParaRPr>
        </a:p>
      </dgm:t>
    </dgm:pt>
    <dgm:pt modelId="{3F5A61F8-3F05-46B4-B5BA-88F359748665}">
      <dgm:prSet phldrT="[Text]"/>
      <dgm:spPr>
        <a:solidFill>
          <a:schemeClr val="accent2"/>
        </a:solidFill>
      </dgm:spPr>
      <dgm:t>
        <a:bodyPr/>
        <a:lstStyle/>
        <a:p>
          <a:pPr algn="ctr"/>
          <a:r>
            <a:rPr lang="de-AT" b="1" dirty="0" smtClean="0">
              <a:solidFill>
                <a:schemeClr val="bg1"/>
              </a:solidFill>
            </a:rPr>
            <a:t>Results</a:t>
          </a:r>
          <a:endParaRPr lang="en-US" altLang="zh-CN" b="1" dirty="0">
            <a:solidFill>
              <a:schemeClr val="bg1"/>
            </a:solidFill>
          </a:endParaRPr>
        </a:p>
      </dgm:t>
    </dgm:pt>
    <dgm:pt modelId="{05D9C060-B189-4C9D-9F09-7A49A75BE501}" type="parTrans" cxnId="{19B1E358-02F7-4BB7-9977-6BBEFA5054C6}">
      <dgm:prSet/>
      <dgm:spPr/>
      <dgm:t>
        <a:bodyPr/>
        <a:lstStyle/>
        <a:p>
          <a:pPr algn="ctr"/>
          <a:endParaRPr lang="en-US" altLang="zh-CN">
            <a:solidFill>
              <a:schemeClr val="bg1"/>
            </a:solidFill>
          </a:endParaRPr>
        </a:p>
      </dgm:t>
    </dgm:pt>
    <dgm:pt modelId="{236E5C44-8D21-4E48-9DF4-109257C9C186}" type="sibTrans" cxnId="{19B1E358-02F7-4BB7-9977-6BBEFA5054C6}">
      <dgm:prSet/>
      <dgm:spPr/>
      <dgm:t>
        <a:bodyPr/>
        <a:lstStyle/>
        <a:p>
          <a:pPr algn="ctr"/>
          <a:endParaRPr lang="en-US" altLang="zh-CN">
            <a:solidFill>
              <a:schemeClr val="bg1"/>
            </a:solidFill>
          </a:endParaRPr>
        </a:p>
      </dgm:t>
    </dgm:pt>
    <dgm:pt modelId="{87059557-1CFD-4997-8289-2C7792CC8F9A}">
      <dgm:prSet/>
      <dgm:spPr/>
      <dgm:t>
        <a:bodyPr/>
        <a:lstStyle/>
        <a:p>
          <a:pPr algn="ctr"/>
          <a:r>
            <a:rPr lang="de-AT" smtClean="0"/>
            <a:t>Conclusions, Limitations and Outlook to Further Research</a:t>
          </a:r>
          <a:endParaRPr lang="en-US" altLang="zh-CN" dirty="0"/>
        </a:p>
      </dgm:t>
    </dgm:pt>
    <dgm:pt modelId="{8C1ADA49-C230-4C1A-8EB1-DFA70DE7E9A7}" type="parTrans" cxnId="{4BA82011-F32E-411F-8EF1-41D211CF2160}">
      <dgm:prSet/>
      <dgm:spPr/>
      <dgm:t>
        <a:bodyPr/>
        <a:lstStyle/>
        <a:p>
          <a:pPr algn="ctr"/>
          <a:endParaRPr lang="en-US" altLang="zh-CN">
            <a:solidFill>
              <a:schemeClr val="bg1"/>
            </a:solidFill>
          </a:endParaRPr>
        </a:p>
      </dgm:t>
    </dgm:pt>
    <dgm:pt modelId="{1D2D6752-9BA3-4BA6-BEB4-14F37CC5A7E4}" type="sibTrans" cxnId="{4BA82011-F32E-411F-8EF1-41D211CF2160}">
      <dgm:prSet/>
      <dgm:spPr/>
      <dgm:t>
        <a:bodyPr/>
        <a:lstStyle/>
        <a:p>
          <a:pPr algn="ctr"/>
          <a:endParaRPr lang="en-US" altLang="zh-CN">
            <a:solidFill>
              <a:schemeClr val="bg1"/>
            </a:solidFill>
          </a:endParaRPr>
        </a:p>
      </dgm:t>
    </dgm:pt>
    <dgm:pt modelId="{4E1955FA-4594-462D-AC5D-D6E85E7E3B67}" type="pres">
      <dgm:prSet presAssocID="{703EB4AA-DD3E-40E4-AD49-FE95F11E2186}" presName="outerComposite" presStyleCnt="0">
        <dgm:presLayoutVars>
          <dgm:chMax val="5"/>
          <dgm:dir/>
          <dgm:resizeHandles val="exact"/>
        </dgm:presLayoutVars>
      </dgm:prSet>
      <dgm:spPr/>
    </dgm:pt>
    <dgm:pt modelId="{B9023F71-4A51-464D-A460-437718D0266B}" type="pres">
      <dgm:prSet presAssocID="{703EB4AA-DD3E-40E4-AD49-FE95F11E2186}" presName="dummyMaxCanvas" presStyleCnt="0">
        <dgm:presLayoutVars/>
      </dgm:prSet>
      <dgm:spPr/>
    </dgm:pt>
    <dgm:pt modelId="{991B5E5F-9A36-49B0-A452-039234005E1F}" type="pres">
      <dgm:prSet presAssocID="{703EB4AA-DD3E-40E4-AD49-FE95F11E2186}" presName="FourNodes_1" presStyleLbl="node1" presStyleIdx="0" presStyleCnt="4">
        <dgm:presLayoutVars>
          <dgm:bulletEnabled val="1"/>
        </dgm:presLayoutVars>
      </dgm:prSet>
      <dgm:spPr/>
      <dgm:t>
        <a:bodyPr/>
        <a:lstStyle/>
        <a:p>
          <a:endParaRPr lang="en-US" altLang="zh-CN"/>
        </a:p>
      </dgm:t>
    </dgm:pt>
    <dgm:pt modelId="{7B438683-6A6B-4336-BDEC-FB5E98D4FDBB}" type="pres">
      <dgm:prSet presAssocID="{703EB4AA-DD3E-40E4-AD49-FE95F11E2186}" presName="FourNodes_2" presStyleLbl="node1" presStyleIdx="1" presStyleCnt="4">
        <dgm:presLayoutVars>
          <dgm:bulletEnabled val="1"/>
        </dgm:presLayoutVars>
      </dgm:prSet>
      <dgm:spPr/>
      <dgm:t>
        <a:bodyPr/>
        <a:lstStyle/>
        <a:p>
          <a:endParaRPr lang="en-US" altLang="zh-CN"/>
        </a:p>
      </dgm:t>
    </dgm:pt>
    <dgm:pt modelId="{8C400B35-DA15-4AA0-A4F1-A27F6A113D18}" type="pres">
      <dgm:prSet presAssocID="{703EB4AA-DD3E-40E4-AD49-FE95F11E2186}" presName="FourNodes_3" presStyleLbl="node1" presStyleIdx="2" presStyleCnt="4">
        <dgm:presLayoutVars>
          <dgm:bulletEnabled val="1"/>
        </dgm:presLayoutVars>
      </dgm:prSet>
      <dgm:spPr/>
      <dgm:t>
        <a:bodyPr/>
        <a:lstStyle/>
        <a:p>
          <a:endParaRPr lang="en-US" altLang="zh-CN"/>
        </a:p>
      </dgm:t>
    </dgm:pt>
    <dgm:pt modelId="{4D30FC4E-05A2-4A72-8728-F6D4170F0E28}" type="pres">
      <dgm:prSet presAssocID="{703EB4AA-DD3E-40E4-AD49-FE95F11E2186}" presName="FourNodes_4" presStyleLbl="node1" presStyleIdx="3" presStyleCnt="4">
        <dgm:presLayoutVars>
          <dgm:bulletEnabled val="1"/>
        </dgm:presLayoutVars>
      </dgm:prSet>
      <dgm:spPr/>
      <dgm:t>
        <a:bodyPr/>
        <a:lstStyle/>
        <a:p>
          <a:endParaRPr lang="en-US" altLang="zh-CN"/>
        </a:p>
      </dgm:t>
    </dgm:pt>
    <dgm:pt modelId="{F1945B89-584C-4744-A9D4-D148D4941E61}" type="pres">
      <dgm:prSet presAssocID="{703EB4AA-DD3E-40E4-AD49-FE95F11E2186}" presName="FourConn_1-2" presStyleLbl="fgAccFollowNode1" presStyleIdx="0" presStyleCnt="3">
        <dgm:presLayoutVars>
          <dgm:bulletEnabled val="1"/>
        </dgm:presLayoutVars>
      </dgm:prSet>
      <dgm:spPr/>
      <dgm:t>
        <a:bodyPr/>
        <a:lstStyle/>
        <a:p>
          <a:endParaRPr lang="en-US" altLang="zh-CN"/>
        </a:p>
      </dgm:t>
    </dgm:pt>
    <dgm:pt modelId="{F41BCB53-0CB6-4BFB-AC7F-8D32B1AC11E9}" type="pres">
      <dgm:prSet presAssocID="{703EB4AA-DD3E-40E4-AD49-FE95F11E2186}" presName="FourConn_2-3" presStyleLbl="fgAccFollowNode1" presStyleIdx="1" presStyleCnt="3">
        <dgm:presLayoutVars>
          <dgm:bulletEnabled val="1"/>
        </dgm:presLayoutVars>
      </dgm:prSet>
      <dgm:spPr/>
      <dgm:t>
        <a:bodyPr/>
        <a:lstStyle/>
        <a:p>
          <a:endParaRPr lang="en-US" altLang="zh-CN"/>
        </a:p>
      </dgm:t>
    </dgm:pt>
    <dgm:pt modelId="{69B424A1-9096-4FFC-95C3-F3E4B8034455}" type="pres">
      <dgm:prSet presAssocID="{703EB4AA-DD3E-40E4-AD49-FE95F11E2186}" presName="FourConn_3-4" presStyleLbl="fgAccFollowNode1" presStyleIdx="2" presStyleCnt="3">
        <dgm:presLayoutVars>
          <dgm:bulletEnabled val="1"/>
        </dgm:presLayoutVars>
      </dgm:prSet>
      <dgm:spPr/>
      <dgm:t>
        <a:bodyPr/>
        <a:lstStyle/>
        <a:p>
          <a:endParaRPr lang="en-US" altLang="zh-CN"/>
        </a:p>
      </dgm:t>
    </dgm:pt>
    <dgm:pt modelId="{22D7DDD8-EC70-4143-BD2F-8702449816B7}" type="pres">
      <dgm:prSet presAssocID="{703EB4AA-DD3E-40E4-AD49-FE95F11E2186}" presName="FourNodes_1_text" presStyleLbl="node1" presStyleIdx="3" presStyleCnt="4">
        <dgm:presLayoutVars>
          <dgm:bulletEnabled val="1"/>
        </dgm:presLayoutVars>
      </dgm:prSet>
      <dgm:spPr/>
      <dgm:t>
        <a:bodyPr/>
        <a:lstStyle/>
        <a:p>
          <a:endParaRPr lang="en-US" altLang="zh-CN"/>
        </a:p>
      </dgm:t>
    </dgm:pt>
    <dgm:pt modelId="{C2FD002D-1109-42D7-A902-DD3EA08BDA27}" type="pres">
      <dgm:prSet presAssocID="{703EB4AA-DD3E-40E4-AD49-FE95F11E2186}" presName="FourNodes_2_text" presStyleLbl="node1" presStyleIdx="3" presStyleCnt="4">
        <dgm:presLayoutVars>
          <dgm:bulletEnabled val="1"/>
        </dgm:presLayoutVars>
      </dgm:prSet>
      <dgm:spPr/>
      <dgm:t>
        <a:bodyPr/>
        <a:lstStyle/>
        <a:p>
          <a:endParaRPr lang="en-US" altLang="zh-CN"/>
        </a:p>
      </dgm:t>
    </dgm:pt>
    <dgm:pt modelId="{E5A93CEF-ABBA-4086-9706-2E41D732092C}" type="pres">
      <dgm:prSet presAssocID="{703EB4AA-DD3E-40E4-AD49-FE95F11E2186}" presName="FourNodes_3_text" presStyleLbl="node1" presStyleIdx="3" presStyleCnt="4">
        <dgm:presLayoutVars>
          <dgm:bulletEnabled val="1"/>
        </dgm:presLayoutVars>
      </dgm:prSet>
      <dgm:spPr/>
      <dgm:t>
        <a:bodyPr/>
        <a:lstStyle/>
        <a:p>
          <a:endParaRPr lang="en-US" altLang="zh-CN"/>
        </a:p>
      </dgm:t>
    </dgm:pt>
    <dgm:pt modelId="{ADB05BB7-F2C8-4FA1-AC1B-C6691FA33207}" type="pres">
      <dgm:prSet presAssocID="{703EB4AA-DD3E-40E4-AD49-FE95F11E2186}" presName="FourNodes_4_text" presStyleLbl="node1" presStyleIdx="3" presStyleCnt="4">
        <dgm:presLayoutVars>
          <dgm:bulletEnabled val="1"/>
        </dgm:presLayoutVars>
      </dgm:prSet>
      <dgm:spPr/>
      <dgm:t>
        <a:bodyPr/>
        <a:lstStyle/>
        <a:p>
          <a:endParaRPr lang="en-US" altLang="zh-CN"/>
        </a:p>
      </dgm:t>
    </dgm:pt>
  </dgm:ptLst>
  <dgm:cxnLst>
    <dgm:cxn modelId="{F64513E5-F55C-4509-BE24-F0B6AB1C7260}" srcId="{703EB4AA-DD3E-40E4-AD49-FE95F11E2186}" destId="{95617F8D-B67F-4D9B-A5EE-F533FCFC8E41}" srcOrd="0" destOrd="0" parTransId="{22C50308-4E70-453C-B3EB-EC49698F4B6C}" sibTransId="{336E3B05-9F6B-468A-B2F6-9E21B1D9E5A0}"/>
    <dgm:cxn modelId="{DCC72103-4B71-4FEB-B12E-2B8EA02DE552}" type="presOf" srcId="{336E3B05-9F6B-468A-B2F6-9E21B1D9E5A0}" destId="{F1945B89-584C-4744-A9D4-D148D4941E61}" srcOrd="0" destOrd="0" presId="urn:microsoft.com/office/officeart/2005/8/layout/vProcess5"/>
    <dgm:cxn modelId="{A5146CD7-8CD2-43A6-A6F7-083D652430D9}" type="presOf" srcId="{EE3C3089-F9AB-48D9-90DE-80F049FDCC3B}" destId="{C2FD002D-1109-42D7-A902-DD3EA08BDA27}" srcOrd="1" destOrd="0" presId="urn:microsoft.com/office/officeart/2005/8/layout/vProcess5"/>
    <dgm:cxn modelId="{58B44F69-038C-489C-9F4E-50AD47DDE889}" type="presOf" srcId="{3F5A61F8-3F05-46B4-B5BA-88F359748665}" destId="{8C400B35-DA15-4AA0-A4F1-A27F6A113D18}" srcOrd="0" destOrd="0" presId="urn:microsoft.com/office/officeart/2005/8/layout/vProcess5"/>
    <dgm:cxn modelId="{AD434438-DED2-4B39-B790-4C40FC054BCC}" type="presOf" srcId="{236E5C44-8D21-4E48-9DF4-109257C9C186}" destId="{69B424A1-9096-4FFC-95C3-F3E4B8034455}" srcOrd="0" destOrd="0" presId="urn:microsoft.com/office/officeart/2005/8/layout/vProcess5"/>
    <dgm:cxn modelId="{D4DADF4B-8213-41A0-B1FE-744CD17BFD17}" type="presOf" srcId="{79BDF3F1-CD32-44C5-BC5F-C2F6B1304137}" destId="{F41BCB53-0CB6-4BFB-AC7F-8D32B1AC11E9}" srcOrd="0" destOrd="0" presId="urn:microsoft.com/office/officeart/2005/8/layout/vProcess5"/>
    <dgm:cxn modelId="{19B1E358-02F7-4BB7-9977-6BBEFA5054C6}" srcId="{703EB4AA-DD3E-40E4-AD49-FE95F11E2186}" destId="{3F5A61F8-3F05-46B4-B5BA-88F359748665}" srcOrd="2" destOrd="0" parTransId="{05D9C060-B189-4C9D-9F09-7A49A75BE501}" sibTransId="{236E5C44-8D21-4E48-9DF4-109257C9C186}"/>
    <dgm:cxn modelId="{32A7A7D0-6C8B-4A6E-8BBA-DD80F6FD4A3D}" type="presOf" srcId="{3F5A61F8-3F05-46B4-B5BA-88F359748665}" destId="{E5A93CEF-ABBA-4086-9706-2E41D732092C}" srcOrd="1" destOrd="0" presId="urn:microsoft.com/office/officeart/2005/8/layout/vProcess5"/>
    <dgm:cxn modelId="{C2872DAC-B35E-4692-9669-9A137A68941D}" type="presOf" srcId="{95617F8D-B67F-4D9B-A5EE-F533FCFC8E41}" destId="{22D7DDD8-EC70-4143-BD2F-8702449816B7}" srcOrd="1" destOrd="0" presId="urn:microsoft.com/office/officeart/2005/8/layout/vProcess5"/>
    <dgm:cxn modelId="{FEB37467-0D8E-45DE-B1B6-272D62D4A5BE}" srcId="{703EB4AA-DD3E-40E4-AD49-FE95F11E2186}" destId="{EE3C3089-F9AB-48D9-90DE-80F049FDCC3B}" srcOrd="1" destOrd="0" parTransId="{852E76ED-746B-4A78-AC1C-48C44E2E37BF}" sibTransId="{79BDF3F1-CD32-44C5-BC5F-C2F6B1304137}"/>
    <dgm:cxn modelId="{ECF04737-7608-43BC-8A25-96C2A13589D1}" type="presOf" srcId="{703EB4AA-DD3E-40E4-AD49-FE95F11E2186}" destId="{4E1955FA-4594-462D-AC5D-D6E85E7E3B67}" srcOrd="0" destOrd="0" presId="urn:microsoft.com/office/officeart/2005/8/layout/vProcess5"/>
    <dgm:cxn modelId="{765FD366-291E-43CA-AFDC-9F03C1217BED}" type="presOf" srcId="{87059557-1CFD-4997-8289-2C7792CC8F9A}" destId="{ADB05BB7-F2C8-4FA1-AC1B-C6691FA33207}" srcOrd="1" destOrd="0" presId="urn:microsoft.com/office/officeart/2005/8/layout/vProcess5"/>
    <dgm:cxn modelId="{4BA82011-F32E-411F-8EF1-41D211CF2160}" srcId="{703EB4AA-DD3E-40E4-AD49-FE95F11E2186}" destId="{87059557-1CFD-4997-8289-2C7792CC8F9A}" srcOrd="3" destOrd="0" parTransId="{8C1ADA49-C230-4C1A-8EB1-DFA70DE7E9A7}" sibTransId="{1D2D6752-9BA3-4BA6-BEB4-14F37CC5A7E4}"/>
    <dgm:cxn modelId="{4E75751F-239E-42D3-9D22-AF57681B9350}" type="presOf" srcId="{EE3C3089-F9AB-48D9-90DE-80F049FDCC3B}" destId="{7B438683-6A6B-4336-BDEC-FB5E98D4FDBB}" srcOrd="0" destOrd="0" presId="urn:microsoft.com/office/officeart/2005/8/layout/vProcess5"/>
    <dgm:cxn modelId="{98E98190-2487-4ADE-A4E2-56B3B4427507}" type="presOf" srcId="{95617F8D-B67F-4D9B-A5EE-F533FCFC8E41}" destId="{991B5E5F-9A36-49B0-A452-039234005E1F}" srcOrd="0" destOrd="0" presId="urn:microsoft.com/office/officeart/2005/8/layout/vProcess5"/>
    <dgm:cxn modelId="{407048A1-D5DD-4299-B24A-B13B65B7FADE}" type="presOf" srcId="{87059557-1CFD-4997-8289-2C7792CC8F9A}" destId="{4D30FC4E-05A2-4A72-8728-F6D4170F0E28}" srcOrd="0" destOrd="0" presId="urn:microsoft.com/office/officeart/2005/8/layout/vProcess5"/>
    <dgm:cxn modelId="{57BC18D0-783F-4C2A-B277-90906365BCDC}" type="presParOf" srcId="{4E1955FA-4594-462D-AC5D-D6E85E7E3B67}" destId="{B9023F71-4A51-464D-A460-437718D0266B}" srcOrd="0" destOrd="0" presId="urn:microsoft.com/office/officeart/2005/8/layout/vProcess5"/>
    <dgm:cxn modelId="{B5E47DC9-3C16-4796-9461-A33B86DE60CC}" type="presParOf" srcId="{4E1955FA-4594-462D-AC5D-D6E85E7E3B67}" destId="{991B5E5F-9A36-49B0-A452-039234005E1F}" srcOrd="1" destOrd="0" presId="urn:microsoft.com/office/officeart/2005/8/layout/vProcess5"/>
    <dgm:cxn modelId="{67E9E934-7DF1-487F-8161-2C4591E228AF}" type="presParOf" srcId="{4E1955FA-4594-462D-AC5D-D6E85E7E3B67}" destId="{7B438683-6A6B-4336-BDEC-FB5E98D4FDBB}" srcOrd="2" destOrd="0" presId="urn:microsoft.com/office/officeart/2005/8/layout/vProcess5"/>
    <dgm:cxn modelId="{574BB13A-B1C1-4310-98DF-26D15658C338}" type="presParOf" srcId="{4E1955FA-4594-462D-AC5D-D6E85E7E3B67}" destId="{8C400B35-DA15-4AA0-A4F1-A27F6A113D18}" srcOrd="3" destOrd="0" presId="urn:microsoft.com/office/officeart/2005/8/layout/vProcess5"/>
    <dgm:cxn modelId="{E9661ADE-1497-4D32-9AF6-05938C55E4E2}" type="presParOf" srcId="{4E1955FA-4594-462D-AC5D-D6E85E7E3B67}" destId="{4D30FC4E-05A2-4A72-8728-F6D4170F0E28}" srcOrd="4" destOrd="0" presId="urn:microsoft.com/office/officeart/2005/8/layout/vProcess5"/>
    <dgm:cxn modelId="{439A9730-F8F2-4B4F-B3F3-3B111B5ED3E9}" type="presParOf" srcId="{4E1955FA-4594-462D-AC5D-D6E85E7E3B67}" destId="{F1945B89-584C-4744-A9D4-D148D4941E61}" srcOrd="5" destOrd="0" presId="urn:microsoft.com/office/officeart/2005/8/layout/vProcess5"/>
    <dgm:cxn modelId="{97C6A161-3710-4E92-B0E2-81B6800805C8}" type="presParOf" srcId="{4E1955FA-4594-462D-AC5D-D6E85E7E3B67}" destId="{F41BCB53-0CB6-4BFB-AC7F-8D32B1AC11E9}" srcOrd="6" destOrd="0" presId="urn:microsoft.com/office/officeart/2005/8/layout/vProcess5"/>
    <dgm:cxn modelId="{CB60714F-3806-4E5B-B2BE-0AD4190B9E25}" type="presParOf" srcId="{4E1955FA-4594-462D-AC5D-D6E85E7E3B67}" destId="{69B424A1-9096-4FFC-95C3-F3E4B8034455}" srcOrd="7" destOrd="0" presId="urn:microsoft.com/office/officeart/2005/8/layout/vProcess5"/>
    <dgm:cxn modelId="{48693383-D80A-4DA5-837C-B68C74252BA2}" type="presParOf" srcId="{4E1955FA-4594-462D-AC5D-D6E85E7E3B67}" destId="{22D7DDD8-EC70-4143-BD2F-8702449816B7}" srcOrd="8" destOrd="0" presId="urn:microsoft.com/office/officeart/2005/8/layout/vProcess5"/>
    <dgm:cxn modelId="{50E715B3-70F3-4775-94CA-06C0A8A3EBF1}" type="presParOf" srcId="{4E1955FA-4594-462D-AC5D-D6E85E7E3B67}" destId="{C2FD002D-1109-42D7-A902-DD3EA08BDA27}" srcOrd="9" destOrd="0" presId="urn:microsoft.com/office/officeart/2005/8/layout/vProcess5"/>
    <dgm:cxn modelId="{EFAE5659-06D4-459E-9530-1C34168F2350}" type="presParOf" srcId="{4E1955FA-4594-462D-AC5D-D6E85E7E3B67}" destId="{E5A93CEF-ABBA-4086-9706-2E41D732092C}" srcOrd="10" destOrd="0" presId="urn:microsoft.com/office/officeart/2005/8/layout/vProcess5"/>
    <dgm:cxn modelId="{5E16A95B-32AE-45C7-953A-0D5B5637592C}" type="presParOf" srcId="{4E1955FA-4594-462D-AC5D-D6E85E7E3B67}" destId="{ADB05BB7-F2C8-4FA1-AC1B-C6691FA3320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3EB4AA-DD3E-40E4-AD49-FE95F11E2186}" type="doc">
      <dgm:prSet loTypeId="urn:microsoft.com/office/officeart/2005/8/layout/vProcess5" loCatId="process" qsTypeId="urn:microsoft.com/office/officeart/2005/8/quickstyle/simple1" qsCatId="simple" csTypeId="urn:microsoft.com/office/officeart/2005/8/colors/accent6_1" csCatId="accent6" phldr="1"/>
      <dgm:spPr/>
    </dgm:pt>
    <dgm:pt modelId="{95617F8D-B67F-4D9B-A5EE-F533FCFC8E41}">
      <dgm:prSet phldrT="[Text]"/>
      <dgm:spPr>
        <a:noFill/>
      </dgm:spPr>
      <dgm:t>
        <a:bodyPr/>
        <a:lstStyle/>
        <a:p>
          <a:pPr algn="ctr"/>
          <a:r>
            <a:rPr lang="de-AT" b="0" dirty="0" smtClean="0">
              <a:solidFill>
                <a:schemeClr val="tx1"/>
              </a:solidFill>
            </a:rPr>
            <a:t>Theoretical Background</a:t>
          </a:r>
          <a:endParaRPr lang="en-US" altLang="zh-CN" b="0" dirty="0">
            <a:solidFill>
              <a:schemeClr val="tx1"/>
            </a:solidFill>
          </a:endParaRPr>
        </a:p>
      </dgm:t>
    </dgm:pt>
    <dgm:pt modelId="{22C50308-4E70-453C-B3EB-EC49698F4B6C}" type="parTrans" cxnId="{F64513E5-F55C-4509-BE24-F0B6AB1C7260}">
      <dgm:prSet/>
      <dgm:spPr/>
      <dgm:t>
        <a:bodyPr/>
        <a:lstStyle/>
        <a:p>
          <a:pPr algn="ctr"/>
          <a:endParaRPr lang="en-US" altLang="zh-CN" b="0">
            <a:solidFill>
              <a:schemeClr val="tx1"/>
            </a:solidFill>
          </a:endParaRPr>
        </a:p>
      </dgm:t>
    </dgm:pt>
    <dgm:pt modelId="{336E3B05-9F6B-468A-B2F6-9E21B1D9E5A0}" type="sibTrans" cxnId="{F64513E5-F55C-4509-BE24-F0B6AB1C7260}">
      <dgm:prSet/>
      <dgm:spPr/>
      <dgm:t>
        <a:bodyPr/>
        <a:lstStyle/>
        <a:p>
          <a:pPr algn="ctr"/>
          <a:endParaRPr lang="en-US" altLang="zh-CN" b="0">
            <a:solidFill>
              <a:schemeClr val="tx1"/>
            </a:solidFill>
          </a:endParaRPr>
        </a:p>
      </dgm:t>
    </dgm:pt>
    <dgm:pt modelId="{EE3C3089-F9AB-48D9-90DE-80F049FDCC3B}">
      <dgm:prSet phldrT="[Text]"/>
      <dgm:spPr/>
      <dgm:t>
        <a:bodyPr/>
        <a:lstStyle/>
        <a:p>
          <a:pPr algn="ctr"/>
          <a:r>
            <a:rPr lang="de-AT" b="0" smtClean="0">
              <a:solidFill>
                <a:schemeClr val="tx1"/>
              </a:solidFill>
            </a:rPr>
            <a:t>Methodology</a:t>
          </a:r>
          <a:endParaRPr lang="en-US" altLang="zh-CN" b="0" dirty="0">
            <a:solidFill>
              <a:schemeClr val="tx1"/>
            </a:solidFill>
          </a:endParaRPr>
        </a:p>
      </dgm:t>
    </dgm:pt>
    <dgm:pt modelId="{852E76ED-746B-4A78-AC1C-48C44E2E37BF}" type="parTrans" cxnId="{FEB37467-0D8E-45DE-B1B6-272D62D4A5BE}">
      <dgm:prSet/>
      <dgm:spPr/>
      <dgm:t>
        <a:bodyPr/>
        <a:lstStyle/>
        <a:p>
          <a:pPr algn="ctr"/>
          <a:endParaRPr lang="en-US" altLang="zh-CN" b="0">
            <a:solidFill>
              <a:schemeClr val="tx1"/>
            </a:solidFill>
          </a:endParaRPr>
        </a:p>
      </dgm:t>
    </dgm:pt>
    <dgm:pt modelId="{79BDF3F1-CD32-44C5-BC5F-C2F6B1304137}" type="sibTrans" cxnId="{FEB37467-0D8E-45DE-B1B6-272D62D4A5BE}">
      <dgm:prSet/>
      <dgm:spPr/>
      <dgm:t>
        <a:bodyPr/>
        <a:lstStyle/>
        <a:p>
          <a:pPr algn="ctr"/>
          <a:endParaRPr lang="en-US" altLang="zh-CN" b="0">
            <a:solidFill>
              <a:schemeClr val="tx1"/>
            </a:solidFill>
          </a:endParaRPr>
        </a:p>
      </dgm:t>
    </dgm:pt>
    <dgm:pt modelId="{3F5A61F8-3F05-46B4-B5BA-88F359748665}">
      <dgm:prSet phldrT="[Text]"/>
      <dgm:spPr/>
      <dgm:t>
        <a:bodyPr/>
        <a:lstStyle/>
        <a:p>
          <a:pPr algn="ctr"/>
          <a:r>
            <a:rPr lang="de-AT" b="0" dirty="0" smtClean="0">
              <a:solidFill>
                <a:schemeClr val="tx1"/>
              </a:solidFill>
            </a:rPr>
            <a:t>Results</a:t>
          </a:r>
          <a:endParaRPr lang="en-US" altLang="zh-CN" b="0" dirty="0">
            <a:solidFill>
              <a:schemeClr val="tx1"/>
            </a:solidFill>
          </a:endParaRPr>
        </a:p>
      </dgm:t>
    </dgm:pt>
    <dgm:pt modelId="{05D9C060-B189-4C9D-9F09-7A49A75BE501}" type="parTrans" cxnId="{19B1E358-02F7-4BB7-9977-6BBEFA5054C6}">
      <dgm:prSet/>
      <dgm:spPr/>
      <dgm:t>
        <a:bodyPr/>
        <a:lstStyle/>
        <a:p>
          <a:pPr algn="ctr"/>
          <a:endParaRPr lang="en-US" altLang="zh-CN" b="0">
            <a:solidFill>
              <a:schemeClr val="tx1"/>
            </a:solidFill>
          </a:endParaRPr>
        </a:p>
      </dgm:t>
    </dgm:pt>
    <dgm:pt modelId="{236E5C44-8D21-4E48-9DF4-109257C9C186}" type="sibTrans" cxnId="{19B1E358-02F7-4BB7-9977-6BBEFA5054C6}">
      <dgm:prSet/>
      <dgm:spPr/>
      <dgm:t>
        <a:bodyPr/>
        <a:lstStyle/>
        <a:p>
          <a:pPr algn="ctr"/>
          <a:endParaRPr lang="en-US" altLang="zh-CN" b="0">
            <a:solidFill>
              <a:schemeClr val="tx1"/>
            </a:solidFill>
          </a:endParaRPr>
        </a:p>
      </dgm:t>
    </dgm:pt>
    <dgm:pt modelId="{87059557-1CFD-4997-8289-2C7792CC8F9A}">
      <dgm:prSet/>
      <dgm:spPr>
        <a:solidFill>
          <a:schemeClr val="accent2"/>
        </a:solidFill>
      </dgm:spPr>
      <dgm:t>
        <a:bodyPr/>
        <a:lstStyle/>
        <a:p>
          <a:pPr algn="ctr"/>
          <a:r>
            <a:rPr lang="de-AT" b="1" dirty="0" smtClean="0">
              <a:solidFill>
                <a:schemeClr val="bg1"/>
              </a:solidFill>
            </a:rPr>
            <a:t>Conclusions, Limitations and Outlook to Further Research</a:t>
          </a:r>
          <a:endParaRPr lang="en-US" altLang="zh-CN" b="1" dirty="0">
            <a:solidFill>
              <a:schemeClr val="bg1"/>
            </a:solidFill>
          </a:endParaRPr>
        </a:p>
      </dgm:t>
    </dgm:pt>
    <dgm:pt modelId="{8C1ADA49-C230-4C1A-8EB1-DFA70DE7E9A7}" type="parTrans" cxnId="{4BA82011-F32E-411F-8EF1-41D211CF2160}">
      <dgm:prSet/>
      <dgm:spPr/>
      <dgm:t>
        <a:bodyPr/>
        <a:lstStyle/>
        <a:p>
          <a:pPr algn="ctr"/>
          <a:endParaRPr lang="en-US" altLang="zh-CN" b="0">
            <a:solidFill>
              <a:schemeClr val="tx1"/>
            </a:solidFill>
          </a:endParaRPr>
        </a:p>
      </dgm:t>
    </dgm:pt>
    <dgm:pt modelId="{1D2D6752-9BA3-4BA6-BEB4-14F37CC5A7E4}" type="sibTrans" cxnId="{4BA82011-F32E-411F-8EF1-41D211CF2160}">
      <dgm:prSet/>
      <dgm:spPr/>
      <dgm:t>
        <a:bodyPr/>
        <a:lstStyle/>
        <a:p>
          <a:pPr algn="ctr"/>
          <a:endParaRPr lang="en-US" altLang="zh-CN" b="0">
            <a:solidFill>
              <a:schemeClr val="tx1"/>
            </a:solidFill>
          </a:endParaRPr>
        </a:p>
      </dgm:t>
    </dgm:pt>
    <dgm:pt modelId="{4E1955FA-4594-462D-AC5D-D6E85E7E3B67}" type="pres">
      <dgm:prSet presAssocID="{703EB4AA-DD3E-40E4-AD49-FE95F11E2186}" presName="outerComposite" presStyleCnt="0">
        <dgm:presLayoutVars>
          <dgm:chMax val="5"/>
          <dgm:dir/>
          <dgm:resizeHandles val="exact"/>
        </dgm:presLayoutVars>
      </dgm:prSet>
      <dgm:spPr/>
    </dgm:pt>
    <dgm:pt modelId="{B9023F71-4A51-464D-A460-437718D0266B}" type="pres">
      <dgm:prSet presAssocID="{703EB4AA-DD3E-40E4-AD49-FE95F11E2186}" presName="dummyMaxCanvas" presStyleCnt="0">
        <dgm:presLayoutVars/>
      </dgm:prSet>
      <dgm:spPr/>
    </dgm:pt>
    <dgm:pt modelId="{991B5E5F-9A36-49B0-A452-039234005E1F}" type="pres">
      <dgm:prSet presAssocID="{703EB4AA-DD3E-40E4-AD49-FE95F11E2186}" presName="FourNodes_1" presStyleLbl="node1" presStyleIdx="0" presStyleCnt="4">
        <dgm:presLayoutVars>
          <dgm:bulletEnabled val="1"/>
        </dgm:presLayoutVars>
      </dgm:prSet>
      <dgm:spPr/>
      <dgm:t>
        <a:bodyPr/>
        <a:lstStyle/>
        <a:p>
          <a:endParaRPr lang="en-US" altLang="zh-CN"/>
        </a:p>
      </dgm:t>
    </dgm:pt>
    <dgm:pt modelId="{7B438683-6A6B-4336-BDEC-FB5E98D4FDBB}" type="pres">
      <dgm:prSet presAssocID="{703EB4AA-DD3E-40E4-AD49-FE95F11E2186}" presName="FourNodes_2" presStyleLbl="node1" presStyleIdx="1" presStyleCnt="4">
        <dgm:presLayoutVars>
          <dgm:bulletEnabled val="1"/>
        </dgm:presLayoutVars>
      </dgm:prSet>
      <dgm:spPr/>
      <dgm:t>
        <a:bodyPr/>
        <a:lstStyle/>
        <a:p>
          <a:endParaRPr lang="en-US" altLang="zh-CN"/>
        </a:p>
      </dgm:t>
    </dgm:pt>
    <dgm:pt modelId="{8C400B35-DA15-4AA0-A4F1-A27F6A113D18}" type="pres">
      <dgm:prSet presAssocID="{703EB4AA-DD3E-40E4-AD49-FE95F11E2186}" presName="FourNodes_3" presStyleLbl="node1" presStyleIdx="2" presStyleCnt="4">
        <dgm:presLayoutVars>
          <dgm:bulletEnabled val="1"/>
        </dgm:presLayoutVars>
      </dgm:prSet>
      <dgm:spPr/>
      <dgm:t>
        <a:bodyPr/>
        <a:lstStyle/>
        <a:p>
          <a:endParaRPr lang="en-US" altLang="zh-CN"/>
        </a:p>
      </dgm:t>
    </dgm:pt>
    <dgm:pt modelId="{4D30FC4E-05A2-4A72-8728-F6D4170F0E28}" type="pres">
      <dgm:prSet presAssocID="{703EB4AA-DD3E-40E4-AD49-FE95F11E2186}" presName="FourNodes_4" presStyleLbl="node1" presStyleIdx="3" presStyleCnt="4">
        <dgm:presLayoutVars>
          <dgm:bulletEnabled val="1"/>
        </dgm:presLayoutVars>
      </dgm:prSet>
      <dgm:spPr/>
      <dgm:t>
        <a:bodyPr/>
        <a:lstStyle/>
        <a:p>
          <a:endParaRPr lang="en-US" altLang="zh-CN"/>
        </a:p>
      </dgm:t>
    </dgm:pt>
    <dgm:pt modelId="{F1945B89-584C-4744-A9D4-D148D4941E61}" type="pres">
      <dgm:prSet presAssocID="{703EB4AA-DD3E-40E4-AD49-FE95F11E2186}" presName="FourConn_1-2" presStyleLbl="fgAccFollowNode1" presStyleIdx="0" presStyleCnt="3">
        <dgm:presLayoutVars>
          <dgm:bulletEnabled val="1"/>
        </dgm:presLayoutVars>
      </dgm:prSet>
      <dgm:spPr/>
      <dgm:t>
        <a:bodyPr/>
        <a:lstStyle/>
        <a:p>
          <a:endParaRPr lang="en-US" altLang="zh-CN"/>
        </a:p>
      </dgm:t>
    </dgm:pt>
    <dgm:pt modelId="{F41BCB53-0CB6-4BFB-AC7F-8D32B1AC11E9}" type="pres">
      <dgm:prSet presAssocID="{703EB4AA-DD3E-40E4-AD49-FE95F11E2186}" presName="FourConn_2-3" presStyleLbl="fgAccFollowNode1" presStyleIdx="1" presStyleCnt="3">
        <dgm:presLayoutVars>
          <dgm:bulletEnabled val="1"/>
        </dgm:presLayoutVars>
      </dgm:prSet>
      <dgm:spPr/>
      <dgm:t>
        <a:bodyPr/>
        <a:lstStyle/>
        <a:p>
          <a:endParaRPr lang="en-US" altLang="zh-CN"/>
        </a:p>
      </dgm:t>
    </dgm:pt>
    <dgm:pt modelId="{69B424A1-9096-4FFC-95C3-F3E4B8034455}" type="pres">
      <dgm:prSet presAssocID="{703EB4AA-DD3E-40E4-AD49-FE95F11E2186}" presName="FourConn_3-4" presStyleLbl="fgAccFollowNode1" presStyleIdx="2" presStyleCnt="3">
        <dgm:presLayoutVars>
          <dgm:bulletEnabled val="1"/>
        </dgm:presLayoutVars>
      </dgm:prSet>
      <dgm:spPr/>
      <dgm:t>
        <a:bodyPr/>
        <a:lstStyle/>
        <a:p>
          <a:endParaRPr lang="en-US" altLang="zh-CN"/>
        </a:p>
      </dgm:t>
    </dgm:pt>
    <dgm:pt modelId="{22D7DDD8-EC70-4143-BD2F-8702449816B7}" type="pres">
      <dgm:prSet presAssocID="{703EB4AA-DD3E-40E4-AD49-FE95F11E2186}" presName="FourNodes_1_text" presStyleLbl="node1" presStyleIdx="3" presStyleCnt="4">
        <dgm:presLayoutVars>
          <dgm:bulletEnabled val="1"/>
        </dgm:presLayoutVars>
      </dgm:prSet>
      <dgm:spPr/>
      <dgm:t>
        <a:bodyPr/>
        <a:lstStyle/>
        <a:p>
          <a:endParaRPr lang="en-US" altLang="zh-CN"/>
        </a:p>
      </dgm:t>
    </dgm:pt>
    <dgm:pt modelId="{C2FD002D-1109-42D7-A902-DD3EA08BDA27}" type="pres">
      <dgm:prSet presAssocID="{703EB4AA-DD3E-40E4-AD49-FE95F11E2186}" presName="FourNodes_2_text" presStyleLbl="node1" presStyleIdx="3" presStyleCnt="4">
        <dgm:presLayoutVars>
          <dgm:bulletEnabled val="1"/>
        </dgm:presLayoutVars>
      </dgm:prSet>
      <dgm:spPr/>
      <dgm:t>
        <a:bodyPr/>
        <a:lstStyle/>
        <a:p>
          <a:endParaRPr lang="en-US" altLang="zh-CN"/>
        </a:p>
      </dgm:t>
    </dgm:pt>
    <dgm:pt modelId="{E5A93CEF-ABBA-4086-9706-2E41D732092C}" type="pres">
      <dgm:prSet presAssocID="{703EB4AA-DD3E-40E4-AD49-FE95F11E2186}" presName="FourNodes_3_text" presStyleLbl="node1" presStyleIdx="3" presStyleCnt="4">
        <dgm:presLayoutVars>
          <dgm:bulletEnabled val="1"/>
        </dgm:presLayoutVars>
      </dgm:prSet>
      <dgm:spPr/>
      <dgm:t>
        <a:bodyPr/>
        <a:lstStyle/>
        <a:p>
          <a:endParaRPr lang="en-US" altLang="zh-CN"/>
        </a:p>
      </dgm:t>
    </dgm:pt>
    <dgm:pt modelId="{ADB05BB7-F2C8-4FA1-AC1B-C6691FA33207}" type="pres">
      <dgm:prSet presAssocID="{703EB4AA-DD3E-40E4-AD49-FE95F11E2186}" presName="FourNodes_4_text" presStyleLbl="node1" presStyleIdx="3" presStyleCnt="4">
        <dgm:presLayoutVars>
          <dgm:bulletEnabled val="1"/>
        </dgm:presLayoutVars>
      </dgm:prSet>
      <dgm:spPr/>
      <dgm:t>
        <a:bodyPr/>
        <a:lstStyle/>
        <a:p>
          <a:endParaRPr lang="en-US" altLang="zh-CN"/>
        </a:p>
      </dgm:t>
    </dgm:pt>
  </dgm:ptLst>
  <dgm:cxnLst>
    <dgm:cxn modelId="{F64513E5-F55C-4509-BE24-F0B6AB1C7260}" srcId="{703EB4AA-DD3E-40E4-AD49-FE95F11E2186}" destId="{95617F8D-B67F-4D9B-A5EE-F533FCFC8E41}" srcOrd="0" destOrd="0" parTransId="{22C50308-4E70-453C-B3EB-EC49698F4B6C}" sibTransId="{336E3B05-9F6B-468A-B2F6-9E21B1D9E5A0}"/>
    <dgm:cxn modelId="{DCC72103-4B71-4FEB-B12E-2B8EA02DE552}" type="presOf" srcId="{336E3B05-9F6B-468A-B2F6-9E21B1D9E5A0}" destId="{F1945B89-584C-4744-A9D4-D148D4941E61}" srcOrd="0" destOrd="0" presId="urn:microsoft.com/office/officeart/2005/8/layout/vProcess5"/>
    <dgm:cxn modelId="{A5146CD7-8CD2-43A6-A6F7-083D652430D9}" type="presOf" srcId="{EE3C3089-F9AB-48D9-90DE-80F049FDCC3B}" destId="{C2FD002D-1109-42D7-A902-DD3EA08BDA27}" srcOrd="1" destOrd="0" presId="urn:microsoft.com/office/officeart/2005/8/layout/vProcess5"/>
    <dgm:cxn modelId="{58B44F69-038C-489C-9F4E-50AD47DDE889}" type="presOf" srcId="{3F5A61F8-3F05-46B4-B5BA-88F359748665}" destId="{8C400B35-DA15-4AA0-A4F1-A27F6A113D18}" srcOrd="0" destOrd="0" presId="urn:microsoft.com/office/officeart/2005/8/layout/vProcess5"/>
    <dgm:cxn modelId="{AD434438-DED2-4B39-B790-4C40FC054BCC}" type="presOf" srcId="{236E5C44-8D21-4E48-9DF4-109257C9C186}" destId="{69B424A1-9096-4FFC-95C3-F3E4B8034455}" srcOrd="0" destOrd="0" presId="urn:microsoft.com/office/officeart/2005/8/layout/vProcess5"/>
    <dgm:cxn modelId="{D4DADF4B-8213-41A0-B1FE-744CD17BFD17}" type="presOf" srcId="{79BDF3F1-CD32-44C5-BC5F-C2F6B1304137}" destId="{F41BCB53-0CB6-4BFB-AC7F-8D32B1AC11E9}" srcOrd="0" destOrd="0" presId="urn:microsoft.com/office/officeart/2005/8/layout/vProcess5"/>
    <dgm:cxn modelId="{19B1E358-02F7-4BB7-9977-6BBEFA5054C6}" srcId="{703EB4AA-DD3E-40E4-AD49-FE95F11E2186}" destId="{3F5A61F8-3F05-46B4-B5BA-88F359748665}" srcOrd="2" destOrd="0" parTransId="{05D9C060-B189-4C9D-9F09-7A49A75BE501}" sibTransId="{236E5C44-8D21-4E48-9DF4-109257C9C186}"/>
    <dgm:cxn modelId="{32A7A7D0-6C8B-4A6E-8BBA-DD80F6FD4A3D}" type="presOf" srcId="{3F5A61F8-3F05-46B4-B5BA-88F359748665}" destId="{E5A93CEF-ABBA-4086-9706-2E41D732092C}" srcOrd="1" destOrd="0" presId="urn:microsoft.com/office/officeart/2005/8/layout/vProcess5"/>
    <dgm:cxn modelId="{C2872DAC-B35E-4692-9669-9A137A68941D}" type="presOf" srcId="{95617F8D-B67F-4D9B-A5EE-F533FCFC8E41}" destId="{22D7DDD8-EC70-4143-BD2F-8702449816B7}" srcOrd="1" destOrd="0" presId="urn:microsoft.com/office/officeart/2005/8/layout/vProcess5"/>
    <dgm:cxn modelId="{FEB37467-0D8E-45DE-B1B6-272D62D4A5BE}" srcId="{703EB4AA-DD3E-40E4-AD49-FE95F11E2186}" destId="{EE3C3089-F9AB-48D9-90DE-80F049FDCC3B}" srcOrd="1" destOrd="0" parTransId="{852E76ED-746B-4A78-AC1C-48C44E2E37BF}" sibTransId="{79BDF3F1-CD32-44C5-BC5F-C2F6B1304137}"/>
    <dgm:cxn modelId="{ECF04737-7608-43BC-8A25-96C2A13589D1}" type="presOf" srcId="{703EB4AA-DD3E-40E4-AD49-FE95F11E2186}" destId="{4E1955FA-4594-462D-AC5D-D6E85E7E3B67}" srcOrd="0" destOrd="0" presId="urn:microsoft.com/office/officeart/2005/8/layout/vProcess5"/>
    <dgm:cxn modelId="{765FD366-291E-43CA-AFDC-9F03C1217BED}" type="presOf" srcId="{87059557-1CFD-4997-8289-2C7792CC8F9A}" destId="{ADB05BB7-F2C8-4FA1-AC1B-C6691FA33207}" srcOrd="1" destOrd="0" presId="urn:microsoft.com/office/officeart/2005/8/layout/vProcess5"/>
    <dgm:cxn modelId="{4BA82011-F32E-411F-8EF1-41D211CF2160}" srcId="{703EB4AA-DD3E-40E4-AD49-FE95F11E2186}" destId="{87059557-1CFD-4997-8289-2C7792CC8F9A}" srcOrd="3" destOrd="0" parTransId="{8C1ADA49-C230-4C1A-8EB1-DFA70DE7E9A7}" sibTransId="{1D2D6752-9BA3-4BA6-BEB4-14F37CC5A7E4}"/>
    <dgm:cxn modelId="{4E75751F-239E-42D3-9D22-AF57681B9350}" type="presOf" srcId="{EE3C3089-F9AB-48D9-90DE-80F049FDCC3B}" destId="{7B438683-6A6B-4336-BDEC-FB5E98D4FDBB}" srcOrd="0" destOrd="0" presId="urn:microsoft.com/office/officeart/2005/8/layout/vProcess5"/>
    <dgm:cxn modelId="{98E98190-2487-4ADE-A4E2-56B3B4427507}" type="presOf" srcId="{95617F8D-B67F-4D9B-A5EE-F533FCFC8E41}" destId="{991B5E5F-9A36-49B0-A452-039234005E1F}" srcOrd="0" destOrd="0" presId="urn:microsoft.com/office/officeart/2005/8/layout/vProcess5"/>
    <dgm:cxn modelId="{407048A1-D5DD-4299-B24A-B13B65B7FADE}" type="presOf" srcId="{87059557-1CFD-4997-8289-2C7792CC8F9A}" destId="{4D30FC4E-05A2-4A72-8728-F6D4170F0E28}" srcOrd="0" destOrd="0" presId="urn:microsoft.com/office/officeart/2005/8/layout/vProcess5"/>
    <dgm:cxn modelId="{57BC18D0-783F-4C2A-B277-90906365BCDC}" type="presParOf" srcId="{4E1955FA-4594-462D-AC5D-D6E85E7E3B67}" destId="{B9023F71-4A51-464D-A460-437718D0266B}" srcOrd="0" destOrd="0" presId="urn:microsoft.com/office/officeart/2005/8/layout/vProcess5"/>
    <dgm:cxn modelId="{B5E47DC9-3C16-4796-9461-A33B86DE60CC}" type="presParOf" srcId="{4E1955FA-4594-462D-AC5D-D6E85E7E3B67}" destId="{991B5E5F-9A36-49B0-A452-039234005E1F}" srcOrd="1" destOrd="0" presId="urn:microsoft.com/office/officeart/2005/8/layout/vProcess5"/>
    <dgm:cxn modelId="{67E9E934-7DF1-487F-8161-2C4591E228AF}" type="presParOf" srcId="{4E1955FA-4594-462D-AC5D-D6E85E7E3B67}" destId="{7B438683-6A6B-4336-BDEC-FB5E98D4FDBB}" srcOrd="2" destOrd="0" presId="urn:microsoft.com/office/officeart/2005/8/layout/vProcess5"/>
    <dgm:cxn modelId="{574BB13A-B1C1-4310-98DF-26D15658C338}" type="presParOf" srcId="{4E1955FA-4594-462D-AC5D-D6E85E7E3B67}" destId="{8C400B35-DA15-4AA0-A4F1-A27F6A113D18}" srcOrd="3" destOrd="0" presId="urn:microsoft.com/office/officeart/2005/8/layout/vProcess5"/>
    <dgm:cxn modelId="{E9661ADE-1497-4D32-9AF6-05938C55E4E2}" type="presParOf" srcId="{4E1955FA-4594-462D-AC5D-D6E85E7E3B67}" destId="{4D30FC4E-05A2-4A72-8728-F6D4170F0E28}" srcOrd="4" destOrd="0" presId="urn:microsoft.com/office/officeart/2005/8/layout/vProcess5"/>
    <dgm:cxn modelId="{439A9730-F8F2-4B4F-B3F3-3B111B5ED3E9}" type="presParOf" srcId="{4E1955FA-4594-462D-AC5D-D6E85E7E3B67}" destId="{F1945B89-584C-4744-A9D4-D148D4941E61}" srcOrd="5" destOrd="0" presId="urn:microsoft.com/office/officeart/2005/8/layout/vProcess5"/>
    <dgm:cxn modelId="{97C6A161-3710-4E92-B0E2-81B6800805C8}" type="presParOf" srcId="{4E1955FA-4594-462D-AC5D-D6E85E7E3B67}" destId="{F41BCB53-0CB6-4BFB-AC7F-8D32B1AC11E9}" srcOrd="6" destOrd="0" presId="urn:microsoft.com/office/officeart/2005/8/layout/vProcess5"/>
    <dgm:cxn modelId="{CB60714F-3806-4E5B-B2BE-0AD4190B9E25}" type="presParOf" srcId="{4E1955FA-4594-462D-AC5D-D6E85E7E3B67}" destId="{69B424A1-9096-4FFC-95C3-F3E4B8034455}" srcOrd="7" destOrd="0" presId="urn:microsoft.com/office/officeart/2005/8/layout/vProcess5"/>
    <dgm:cxn modelId="{48693383-D80A-4DA5-837C-B68C74252BA2}" type="presParOf" srcId="{4E1955FA-4594-462D-AC5D-D6E85E7E3B67}" destId="{22D7DDD8-EC70-4143-BD2F-8702449816B7}" srcOrd="8" destOrd="0" presId="urn:microsoft.com/office/officeart/2005/8/layout/vProcess5"/>
    <dgm:cxn modelId="{50E715B3-70F3-4775-94CA-06C0A8A3EBF1}" type="presParOf" srcId="{4E1955FA-4594-462D-AC5D-D6E85E7E3B67}" destId="{C2FD002D-1109-42D7-A902-DD3EA08BDA27}" srcOrd="9" destOrd="0" presId="urn:microsoft.com/office/officeart/2005/8/layout/vProcess5"/>
    <dgm:cxn modelId="{EFAE5659-06D4-459E-9530-1C34168F2350}" type="presParOf" srcId="{4E1955FA-4594-462D-AC5D-D6E85E7E3B67}" destId="{E5A93CEF-ABBA-4086-9706-2E41D732092C}" srcOrd="10" destOrd="0" presId="urn:microsoft.com/office/officeart/2005/8/layout/vProcess5"/>
    <dgm:cxn modelId="{5E16A95B-32AE-45C7-953A-0D5B5637592C}" type="presParOf" srcId="{4E1955FA-4594-462D-AC5D-D6E85E7E3B67}" destId="{ADB05BB7-F2C8-4FA1-AC1B-C6691FA3320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37D15-B9BC-49DB-A8DB-A214BAC563DB}">
      <dsp:nvSpPr>
        <dsp:cNvPr id="0" name=""/>
        <dsp:cNvSpPr/>
      </dsp:nvSpPr>
      <dsp:spPr>
        <a:xfrm rot="5400000">
          <a:off x="4578932" y="-1905771"/>
          <a:ext cx="962315" cy="50183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b="0" kern="1200" dirty="0" smtClean="0"/>
            <a:t>Development of Event Industry Research</a:t>
          </a:r>
          <a:endParaRPr lang="zh-CN" altLang="en-US" sz="1500" b="0" kern="1200" dirty="0"/>
        </a:p>
        <a:p>
          <a:pPr marL="114300" lvl="1" indent="-114300" algn="l" defTabSz="666750">
            <a:lnSpc>
              <a:spcPct val="90000"/>
            </a:lnSpc>
            <a:spcBef>
              <a:spcPct val="0"/>
            </a:spcBef>
            <a:spcAft>
              <a:spcPct val="15000"/>
            </a:spcAft>
            <a:buChar char="••"/>
          </a:pPr>
          <a:r>
            <a:rPr lang="en-GB" sz="1500" b="0" kern="1200" dirty="0" smtClean="0"/>
            <a:t>Residents’ Perceptions of Mega Events</a:t>
          </a:r>
          <a:endParaRPr lang="en-US" altLang="zh-CN" sz="1500" b="0" kern="1200" dirty="0"/>
        </a:p>
        <a:p>
          <a:pPr marL="114300" lvl="1" indent="-114300" algn="l" defTabSz="666750">
            <a:lnSpc>
              <a:spcPct val="90000"/>
            </a:lnSpc>
            <a:spcBef>
              <a:spcPct val="0"/>
            </a:spcBef>
            <a:spcAft>
              <a:spcPct val="15000"/>
            </a:spcAft>
            <a:buChar char="••"/>
          </a:pPr>
          <a:r>
            <a:rPr lang="en-GB" sz="1500" b="0" kern="1200" dirty="0" smtClean="0"/>
            <a:t>Residents’ Perceptions of the Macau Grand Prix</a:t>
          </a:r>
          <a:endParaRPr lang="en-US" altLang="zh-CN" sz="1500" b="0" kern="1200" dirty="0"/>
        </a:p>
        <a:p>
          <a:pPr marL="114300" lvl="1" indent="-114300" algn="l" defTabSz="666750">
            <a:lnSpc>
              <a:spcPct val="90000"/>
            </a:lnSpc>
            <a:spcBef>
              <a:spcPct val="0"/>
            </a:spcBef>
            <a:spcAft>
              <a:spcPct val="15000"/>
            </a:spcAft>
            <a:buChar char="••"/>
          </a:pPr>
          <a:r>
            <a:rPr lang="en-GB" sz="1500" b="0" kern="1200" dirty="0" smtClean="0"/>
            <a:t>The Macau Food Festival</a:t>
          </a:r>
          <a:endParaRPr lang="en-US" altLang="zh-CN" sz="1500" b="0" kern="1200" dirty="0"/>
        </a:p>
      </dsp:txBody>
      <dsp:txXfrm rot="-5400000">
        <a:off x="2550904" y="169233"/>
        <a:ext cx="4971396" cy="868363"/>
      </dsp:txXfrm>
    </dsp:sp>
    <dsp:sp modelId="{3D1CFF8E-9246-471F-92FF-779D2C1EF575}">
      <dsp:nvSpPr>
        <dsp:cNvPr id="0" name=""/>
        <dsp:cNvSpPr/>
      </dsp:nvSpPr>
      <dsp:spPr>
        <a:xfrm>
          <a:off x="279595" y="1967"/>
          <a:ext cx="2271309" cy="12028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AT" sz="2000" kern="1200" dirty="0" smtClean="0"/>
            <a:t>Theoretical Background</a:t>
          </a:r>
          <a:endParaRPr lang="zh-CN" altLang="en-US" sz="2000" kern="1200" dirty="0"/>
        </a:p>
      </dsp:txBody>
      <dsp:txXfrm>
        <a:off x="338315" y="60687"/>
        <a:ext cx="2153869" cy="1085454"/>
      </dsp:txXfrm>
    </dsp:sp>
    <dsp:sp modelId="{1A4A1DB9-6502-4521-8043-530A1871739F}">
      <dsp:nvSpPr>
        <dsp:cNvPr id="0" name=""/>
        <dsp:cNvSpPr/>
      </dsp:nvSpPr>
      <dsp:spPr>
        <a:xfrm rot="5400000">
          <a:off x="4578932" y="-699868"/>
          <a:ext cx="962315" cy="50183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b="0" kern="1200" dirty="0" smtClean="0"/>
            <a:t>Semi-structured Interview</a:t>
          </a:r>
          <a:endParaRPr lang="zh-CN" altLang="en-US" sz="1500" b="0" kern="1200" dirty="0"/>
        </a:p>
        <a:p>
          <a:pPr marL="114300" lvl="1" indent="-114300" algn="l" defTabSz="666750">
            <a:lnSpc>
              <a:spcPct val="90000"/>
            </a:lnSpc>
            <a:spcBef>
              <a:spcPct val="0"/>
            </a:spcBef>
            <a:spcAft>
              <a:spcPct val="15000"/>
            </a:spcAft>
            <a:buChar char="••"/>
          </a:pPr>
          <a:r>
            <a:rPr lang="en-US" altLang="zh-CN" sz="1500" b="0" kern="1200" dirty="0" smtClean="0"/>
            <a:t>Local Students and Full-time Employees</a:t>
          </a:r>
          <a:endParaRPr lang="en-US" altLang="zh-CN" sz="1500" b="0" kern="1200" dirty="0"/>
        </a:p>
      </dsp:txBody>
      <dsp:txXfrm rot="-5400000">
        <a:off x="2550904" y="1375136"/>
        <a:ext cx="4971396" cy="868363"/>
      </dsp:txXfrm>
    </dsp:sp>
    <dsp:sp modelId="{DC01CF1A-9127-4351-8D51-BB10FB785296}">
      <dsp:nvSpPr>
        <dsp:cNvPr id="0" name=""/>
        <dsp:cNvSpPr/>
      </dsp:nvSpPr>
      <dsp:spPr>
        <a:xfrm>
          <a:off x="279595" y="1207869"/>
          <a:ext cx="2271309" cy="12028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t>Methodology</a:t>
          </a:r>
          <a:endParaRPr lang="zh-CN" altLang="en-US" sz="2000" kern="1200" dirty="0"/>
        </a:p>
      </dsp:txBody>
      <dsp:txXfrm>
        <a:off x="338315" y="1266589"/>
        <a:ext cx="2153869" cy="1085454"/>
      </dsp:txXfrm>
    </dsp:sp>
    <dsp:sp modelId="{39758E36-5215-4FFF-9238-217084FBF5BB}">
      <dsp:nvSpPr>
        <dsp:cNvPr id="0" name=""/>
        <dsp:cNvSpPr/>
      </dsp:nvSpPr>
      <dsp:spPr>
        <a:xfrm rot="5400000">
          <a:off x="4578932" y="506032"/>
          <a:ext cx="962315" cy="50183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altLang="zh-CN" sz="1500" b="0" kern="1200" dirty="0" smtClean="0"/>
            <a:t>Satisfaction and Demand from Respondents</a:t>
          </a:r>
          <a:endParaRPr lang="zh-CN" altLang="en-US" sz="1500" b="0" kern="1200" dirty="0"/>
        </a:p>
        <a:p>
          <a:pPr marL="114300" lvl="1" indent="-114300" algn="l" defTabSz="666750">
            <a:lnSpc>
              <a:spcPct val="90000"/>
            </a:lnSpc>
            <a:spcBef>
              <a:spcPct val="0"/>
            </a:spcBef>
            <a:spcAft>
              <a:spcPct val="15000"/>
            </a:spcAft>
            <a:buChar char="••"/>
          </a:pPr>
          <a:r>
            <a:rPr lang="en-GB" sz="1500" b="0" kern="1200" dirty="0" smtClean="0"/>
            <a:t>Interviewees’ Suggestions for the Future </a:t>
          </a:r>
          <a:endParaRPr lang="en-US" altLang="zh-CN" sz="1500" b="0" kern="1200" dirty="0"/>
        </a:p>
      </dsp:txBody>
      <dsp:txXfrm rot="-5400000">
        <a:off x="2550904" y="2581036"/>
        <a:ext cx="4971396" cy="868363"/>
      </dsp:txXfrm>
    </dsp:sp>
    <dsp:sp modelId="{A88E54B7-9D59-4E97-9B15-7584CF722297}">
      <dsp:nvSpPr>
        <dsp:cNvPr id="0" name=""/>
        <dsp:cNvSpPr/>
      </dsp:nvSpPr>
      <dsp:spPr>
        <a:xfrm>
          <a:off x="279595" y="2413771"/>
          <a:ext cx="2271309" cy="12028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t>Results</a:t>
          </a:r>
          <a:endParaRPr lang="zh-CN" altLang="en-US" sz="2000" kern="1200" dirty="0"/>
        </a:p>
      </dsp:txBody>
      <dsp:txXfrm>
        <a:off x="338315" y="2472491"/>
        <a:ext cx="2153869" cy="1085454"/>
      </dsp:txXfrm>
    </dsp:sp>
    <dsp:sp modelId="{1168CD62-589A-485B-BBA4-A1559C8506ED}">
      <dsp:nvSpPr>
        <dsp:cNvPr id="0" name=""/>
        <dsp:cNvSpPr/>
      </dsp:nvSpPr>
      <dsp:spPr>
        <a:xfrm rot="5400000">
          <a:off x="4578932" y="1711934"/>
          <a:ext cx="962315" cy="50183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altLang="zh-CN" sz="1500" b="0" kern="1200" dirty="0" smtClean="0"/>
            <a:t>Positive and Negative Perceptions</a:t>
          </a:r>
          <a:endParaRPr lang="zh-CN" altLang="en-US" sz="1500" b="0" kern="1200" dirty="0"/>
        </a:p>
        <a:p>
          <a:pPr marL="114300" lvl="1" indent="-114300" algn="l" defTabSz="666750">
            <a:lnSpc>
              <a:spcPct val="90000"/>
            </a:lnSpc>
            <a:spcBef>
              <a:spcPct val="0"/>
            </a:spcBef>
            <a:spcAft>
              <a:spcPct val="15000"/>
            </a:spcAft>
            <a:buChar char="••"/>
          </a:pPr>
          <a:r>
            <a:rPr lang="en-US" altLang="zh-CN" sz="1500" b="0" kern="1200" dirty="0" smtClean="0"/>
            <a:t>Research Constraints</a:t>
          </a:r>
          <a:endParaRPr lang="zh-CN" altLang="en-US" sz="1500" b="0" kern="1200" dirty="0"/>
        </a:p>
        <a:p>
          <a:pPr marL="114300" lvl="1" indent="-114300" algn="l" defTabSz="666750">
            <a:lnSpc>
              <a:spcPct val="90000"/>
            </a:lnSpc>
            <a:spcBef>
              <a:spcPct val="0"/>
            </a:spcBef>
            <a:spcAft>
              <a:spcPct val="15000"/>
            </a:spcAft>
            <a:buChar char="••"/>
          </a:pPr>
          <a:r>
            <a:rPr lang="en-US" altLang="zh-CN" sz="1500" b="0" kern="1200" dirty="0" smtClean="0"/>
            <a:t>Future Studies and Implementation</a:t>
          </a:r>
          <a:endParaRPr lang="zh-CN" altLang="en-US" sz="1500" b="0" kern="1200" dirty="0"/>
        </a:p>
      </dsp:txBody>
      <dsp:txXfrm rot="-5400000">
        <a:off x="2550904" y="3786938"/>
        <a:ext cx="4971396" cy="868363"/>
      </dsp:txXfrm>
    </dsp:sp>
    <dsp:sp modelId="{98302164-E1E8-4287-80E5-73516EBD10DC}">
      <dsp:nvSpPr>
        <dsp:cNvPr id="0" name=""/>
        <dsp:cNvSpPr/>
      </dsp:nvSpPr>
      <dsp:spPr>
        <a:xfrm>
          <a:off x="279595" y="3619672"/>
          <a:ext cx="2271309" cy="12028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t>Conclusions, limitations and outlook to further research </a:t>
          </a:r>
          <a:endParaRPr lang="zh-CN" altLang="en-US" sz="2000" kern="1200" dirty="0"/>
        </a:p>
      </dsp:txBody>
      <dsp:txXfrm>
        <a:off x="338315" y="3678392"/>
        <a:ext cx="2153869" cy="1085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5E5F-9A36-49B0-A452-039234005E1F}">
      <dsp:nvSpPr>
        <dsp:cNvPr id="0" name=""/>
        <dsp:cNvSpPr/>
      </dsp:nvSpPr>
      <dsp:spPr>
        <a:xfrm>
          <a:off x="0" y="0"/>
          <a:ext cx="6217920" cy="905256"/>
        </a:xfrm>
        <a:prstGeom prst="roundRect">
          <a:avLst>
            <a:gd name="adj" fmla="val 10000"/>
          </a:avLst>
        </a:prstGeom>
        <a:solidFill>
          <a:srgbClr val="990033"/>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1" kern="1200" dirty="0" smtClean="0">
              <a:solidFill>
                <a:schemeClr val="bg1"/>
              </a:solidFill>
            </a:rPr>
            <a:t>Theoretical Background</a:t>
          </a:r>
          <a:endParaRPr lang="en-US" altLang="zh-CN" sz="2500" b="1" kern="1200" dirty="0">
            <a:solidFill>
              <a:schemeClr val="bg1"/>
            </a:solidFill>
          </a:endParaRPr>
        </a:p>
      </dsp:txBody>
      <dsp:txXfrm>
        <a:off x="26514" y="26514"/>
        <a:ext cx="5164584" cy="852228"/>
      </dsp:txXfrm>
    </dsp:sp>
    <dsp:sp modelId="{7B438683-6A6B-4336-BDEC-FB5E98D4FDBB}">
      <dsp:nvSpPr>
        <dsp:cNvPr id="0" name=""/>
        <dsp:cNvSpPr/>
      </dsp:nvSpPr>
      <dsp:spPr>
        <a:xfrm>
          <a:off x="520750" y="1069848"/>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kern="1200" smtClean="0"/>
            <a:t>Methodology</a:t>
          </a:r>
          <a:endParaRPr lang="en-US" altLang="zh-CN" sz="2500" kern="1200" dirty="0"/>
        </a:p>
      </dsp:txBody>
      <dsp:txXfrm>
        <a:off x="547264" y="1096362"/>
        <a:ext cx="5055724" cy="852228"/>
      </dsp:txXfrm>
    </dsp:sp>
    <dsp:sp modelId="{8C400B35-DA15-4AA0-A4F1-A27F6A113D18}">
      <dsp:nvSpPr>
        <dsp:cNvPr id="0" name=""/>
        <dsp:cNvSpPr/>
      </dsp:nvSpPr>
      <dsp:spPr>
        <a:xfrm>
          <a:off x="1033729" y="2139696"/>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kern="1200" smtClean="0"/>
            <a:t>Results</a:t>
          </a:r>
          <a:endParaRPr lang="en-US" altLang="zh-CN" sz="2500" kern="1200" dirty="0"/>
        </a:p>
      </dsp:txBody>
      <dsp:txXfrm>
        <a:off x="1060243" y="2166210"/>
        <a:ext cx="5063497" cy="852228"/>
      </dsp:txXfrm>
    </dsp:sp>
    <dsp:sp modelId="{4D30FC4E-05A2-4A72-8728-F6D4170F0E28}">
      <dsp:nvSpPr>
        <dsp:cNvPr id="0" name=""/>
        <dsp:cNvSpPr/>
      </dsp:nvSpPr>
      <dsp:spPr>
        <a:xfrm>
          <a:off x="1554479" y="3209544"/>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kern="1200" smtClean="0"/>
            <a:t>Conclusions, Limitations and Outlook to Further Research</a:t>
          </a:r>
          <a:endParaRPr lang="en-US" altLang="zh-CN" sz="2500" kern="1200" dirty="0"/>
        </a:p>
      </dsp:txBody>
      <dsp:txXfrm>
        <a:off x="1580993" y="3236058"/>
        <a:ext cx="5055724" cy="852228"/>
      </dsp:txXfrm>
    </dsp:sp>
    <dsp:sp modelId="{F1945B89-584C-4744-A9D4-D148D4941E61}">
      <dsp:nvSpPr>
        <dsp:cNvPr id="0" name=""/>
        <dsp:cNvSpPr/>
      </dsp:nvSpPr>
      <dsp:spPr>
        <a:xfrm>
          <a:off x="5629503" y="693343"/>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5761897" y="693343"/>
        <a:ext cx="323628" cy="442783"/>
      </dsp:txXfrm>
    </dsp:sp>
    <dsp:sp modelId="{F41BCB53-0CB6-4BFB-AC7F-8D32B1AC11E9}">
      <dsp:nvSpPr>
        <dsp:cNvPr id="0" name=""/>
        <dsp:cNvSpPr/>
      </dsp:nvSpPr>
      <dsp:spPr>
        <a:xfrm>
          <a:off x="6150254" y="1763191"/>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6282648" y="1763191"/>
        <a:ext cx="323628" cy="442783"/>
      </dsp:txXfrm>
    </dsp:sp>
    <dsp:sp modelId="{69B424A1-9096-4FFC-95C3-F3E4B8034455}">
      <dsp:nvSpPr>
        <dsp:cNvPr id="0" name=""/>
        <dsp:cNvSpPr/>
      </dsp:nvSpPr>
      <dsp:spPr>
        <a:xfrm>
          <a:off x="6663232" y="2833039"/>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6795626" y="2833039"/>
        <a:ext cx="323628" cy="442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5E5F-9A36-49B0-A452-039234005E1F}">
      <dsp:nvSpPr>
        <dsp:cNvPr id="0" name=""/>
        <dsp:cNvSpPr/>
      </dsp:nvSpPr>
      <dsp:spPr>
        <a:xfrm>
          <a:off x="0" y="0"/>
          <a:ext cx="6217920" cy="905256"/>
        </a:xfrm>
        <a:prstGeom prst="roundRect">
          <a:avLst>
            <a:gd name="adj" fmla="val 1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0" kern="1200" dirty="0" smtClean="0">
              <a:solidFill>
                <a:schemeClr val="tx1"/>
              </a:solidFill>
            </a:rPr>
            <a:t>Theoretical Background</a:t>
          </a:r>
          <a:endParaRPr lang="en-US" altLang="zh-CN" sz="2500" b="0" kern="1200" dirty="0">
            <a:solidFill>
              <a:schemeClr val="tx1"/>
            </a:solidFill>
          </a:endParaRPr>
        </a:p>
      </dsp:txBody>
      <dsp:txXfrm>
        <a:off x="26514" y="26514"/>
        <a:ext cx="5164584" cy="852228"/>
      </dsp:txXfrm>
    </dsp:sp>
    <dsp:sp modelId="{7B438683-6A6B-4336-BDEC-FB5E98D4FDBB}">
      <dsp:nvSpPr>
        <dsp:cNvPr id="0" name=""/>
        <dsp:cNvSpPr/>
      </dsp:nvSpPr>
      <dsp:spPr>
        <a:xfrm>
          <a:off x="520750" y="1069848"/>
          <a:ext cx="6217920" cy="905256"/>
        </a:xfrm>
        <a:prstGeom prst="roundRect">
          <a:avLst>
            <a:gd name="adj" fmla="val 10000"/>
          </a:avLst>
        </a:prstGeom>
        <a:solidFill>
          <a:schemeClr val="accent2"/>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1" kern="1200" dirty="0" smtClean="0">
              <a:solidFill>
                <a:schemeClr val="bg1"/>
              </a:solidFill>
            </a:rPr>
            <a:t>Methodology</a:t>
          </a:r>
          <a:endParaRPr lang="en-US" altLang="zh-CN" sz="2500" b="1" kern="1200" dirty="0">
            <a:solidFill>
              <a:schemeClr val="bg1"/>
            </a:solidFill>
          </a:endParaRPr>
        </a:p>
      </dsp:txBody>
      <dsp:txXfrm>
        <a:off x="547264" y="1096362"/>
        <a:ext cx="5055724" cy="852228"/>
      </dsp:txXfrm>
    </dsp:sp>
    <dsp:sp modelId="{8C400B35-DA15-4AA0-A4F1-A27F6A113D18}">
      <dsp:nvSpPr>
        <dsp:cNvPr id="0" name=""/>
        <dsp:cNvSpPr/>
      </dsp:nvSpPr>
      <dsp:spPr>
        <a:xfrm>
          <a:off x="1033729" y="2139696"/>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kern="1200" smtClean="0"/>
            <a:t>Results</a:t>
          </a:r>
          <a:endParaRPr lang="en-US" altLang="zh-CN" sz="2500" kern="1200" dirty="0"/>
        </a:p>
      </dsp:txBody>
      <dsp:txXfrm>
        <a:off x="1060243" y="2166210"/>
        <a:ext cx="5063497" cy="852228"/>
      </dsp:txXfrm>
    </dsp:sp>
    <dsp:sp modelId="{4D30FC4E-05A2-4A72-8728-F6D4170F0E28}">
      <dsp:nvSpPr>
        <dsp:cNvPr id="0" name=""/>
        <dsp:cNvSpPr/>
      </dsp:nvSpPr>
      <dsp:spPr>
        <a:xfrm>
          <a:off x="1554479" y="3209544"/>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kern="1200" smtClean="0"/>
            <a:t>Conclusions, Limitations and Outlook to Further Research</a:t>
          </a:r>
          <a:endParaRPr lang="en-US" altLang="zh-CN" sz="2500" kern="1200" dirty="0"/>
        </a:p>
      </dsp:txBody>
      <dsp:txXfrm>
        <a:off x="1580993" y="3236058"/>
        <a:ext cx="5055724" cy="852228"/>
      </dsp:txXfrm>
    </dsp:sp>
    <dsp:sp modelId="{F1945B89-584C-4744-A9D4-D148D4941E61}">
      <dsp:nvSpPr>
        <dsp:cNvPr id="0" name=""/>
        <dsp:cNvSpPr/>
      </dsp:nvSpPr>
      <dsp:spPr>
        <a:xfrm>
          <a:off x="5629503" y="693343"/>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5761897" y="693343"/>
        <a:ext cx="323628" cy="442783"/>
      </dsp:txXfrm>
    </dsp:sp>
    <dsp:sp modelId="{F41BCB53-0CB6-4BFB-AC7F-8D32B1AC11E9}">
      <dsp:nvSpPr>
        <dsp:cNvPr id="0" name=""/>
        <dsp:cNvSpPr/>
      </dsp:nvSpPr>
      <dsp:spPr>
        <a:xfrm>
          <a:off x="6150254" y="1763191"/>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6282648" y="1763191"/>
        <a:ext cx="323628" cy="442783"/>
      </dsp:txXfrm>
    </dsp:sp>
    <dsp:sp modelId="{69B424A1-9096-4FFC-95C3-F3E4B8034455}">
      <dsp:nvSpPr>
        <dsp:cNvPr id="0" name=""/>
        <dsp:cNvSpPr/>
      </dsp:nvSpPr>
      <dsp:spPr>
        <a:xfrm>
          <a:off x="6663232" y="2833039"/>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6795626" y="2833039"/>
        <a:ext cx="323628" cy="442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5E5F-9A36-49B0-A452-039234005E1F}">
      <dsp:nvSpPr>
        <dsp:cNvPr id="0" name=""/>
        <dsp:cNvSpPr/>
      </dsp:nvSpPr>
      <dsp:spPr>
        <a:xfrm>
          <a:off x="0" y="0"/>
          <a:ext cx="6217920" cy="905256"/>
        </a:xfrm>
        <a:prstGeom prst="roundRect">
          <a:avLst>
            <a:gd name="adj" fmla="val 10000"/>
          </a:avLst>
        </a:prstGeom>
        <a:solidFill>
          <a:schemeClr val="bg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0" kern="1200" dirty="0" smtClean="0">
              <a:solidFill>
                <a:schemeClr val="tx1"/>
              </a:solidFill>
            </a:rPr>
            <a:t>Theoretical Background</a:t>
          </a:r>
          <a:endParaRPr lang="en-US" altLang="zh-CN" sz="2500" b="0" kern="1200" dirty="0">
            <a:solidFill>
              <a:schemeClr val="tx1"/>
            </a:solidFill>
          </a:endParaRPr>
        </a:p>
      </dsp:txBody>
      <dsp:txXfrm>
        <a:off x="26514" y="26514"/>
        <a:ext cx="5164584" cy="852228"/>
      </dsp:txXfrm>
    </dsp:sp>
    <dsp:sp modelId="{7B438683-6A6B-4336-BDEC-FB5E98D4FDBB}">
      <dsp:nvSpPr>
        <dsp:cNvPr id="0" name=""/>
        <dsp:cNvSpPr/>
      </dsp:nvSpPr>
      <dsp:spPr>
        <a:xfrm>
          <a:off x="520750" y="1069848"/>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kern="1200" smtClean="0"/>
            <a:t>Methodology</a:t>
          </a:r>
          <a:endParaRPr lang="en-US" altLang="zh-CN" sz="2500" kern="1200" dirty="0"/>
        </a:p>
      </dsp:txBody>
      <dsp:txXfrm>
        <a:off x="547264" y="1096362"/>
        <a:ext cx="5055724" cy="852228"/>
      </dsp:txXfrm>
    </dsp:sp>
    <dsp:sp modelId="{8C400B35-DA15-4AA0-A4F1-A27F6A113D18}">
      <dsp:nvSpPr>
        <dsp:cNvPr id="0" name=""/>
        <dsp:cNvSpPr/>
      </dsp:nvSpPr>
      <dsp:spPr>
        <a:xfrm>
          <a:off x="1033729" y="2139696"/>
          <a:ext cx="6217920" cy="905256"/>
        </a:xfrm>
        <a:prstGeom prst="roundRect">
          <a:avLst>
            <a:gd name="adj" fmla="val 10000"/>
          </a:avLst>
        </a:prstGeom>
        <a:solidFill>
          <a:schemeClr val="accent2"/>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1" kern="1200" dirty="0" smtClean="0">
              <a:solidFill>
                <a:schemeClr val="bg1"/>
              </a:solidFill>
            </a:rPr>
            <a:t>Results</a:t>
          </a:r>
          <a:endParaRPr lang="en-US" altLang="zh-CN" sz="2500" b="1" kern="1200" dirty="0">
            <a:solidFill>
              <a:schemeClr val="bg1"/>
            </a:solidFill>
          </a:endParaRPr>
        </a:p>
      </dsp:txBody>
      <dsp:txXfrm>
        <a:off x="1060243" y="2166210"/>
        <a:ext cx="5063497" cy="852228"/>
      </dsp:txXfrm>
    </dsp:sp>
    <dsp:sp modelId="{4D30FC4E-05A2-4A72-8728-F6D4170F0E28}">
      <dsp:nvSpPr>
        <dsp:cNvPr id="0" name=""/>
        <dsp:cNvSpPr/>
      </dsp:nvSpPr>
      <dsp:spPr>
        <a:xfrm>
          <a:off x="1554479" y="3209544"/>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kern="1200" smtClean="0"/>
            <a:t>Conclusions, Limitations and Outlook to Further Research</a:t>
          </a:r>
          <a:endParaRPr lang="en-US" altLang="zh-CN" sz="2500" kern="1200" dirty="0"/>
        </a:p>
      </dsp:txBody>
      <dsp:txXfrm>
        <a:off x="1580993" y="3236058"/>
        <a:ext cx="5055724" cy="852228"/>
      </dsp:txXfrm>
    </dsp:sp>
    <dsp:sp modelId="{F1945B89-584C-4744-A9D4-D148D4941E61}">
      <dsp:nvSpPr>
        <dsp:cNvPr id="0" name=""/>
        <dsp:cNvSpPr/>
      </dsp:nvSpPr>
      <dsp:spPr>
        <a:xfrm>
          <a:off x="5629503" y="693343"/>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5761897" y="693343"/>
        <a:ext cx="323628" cy="442783"/>
      </dsp:txXfrm>
    </dsp:sp>
    <dsp:sp modelId="{F41BCB53-0CB6-4BFB-AC7F-8D32B1AC11E9}">
      <dsp:nvSpPr>
        <dsp:cNvPr id="0" name=""/>
        <dsp:cNvSpPr/>
      </dsp:nvSpPr>
      <dsp:spPr>
        <a:xfrm>
          <a:off x="6150254" y="1763191"/>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6282648" y="1763191"/>
        <a:ext cx="323628" cy="442783"/>
      </dsp:txXfrm>
    </dsp:sp>
    <dsp:sp modelId="{69B424A1-9096-4FFC-95C3-F3E4B8034455}">
      <dsp:nvSpPr>
        <dsp:cNvPr id="0" name=""/>
        <dsp:cNvSpPr/>
      </dsp:nvSpPr>
      <dsp:spPr>
        <a:xfrm>
          <a:off x="6663232" y="2833039"/>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kern="1200">
            <a:solidFill>
              <a:schemeClr val="bg1"/>
            </a:solidFill>
          </a:endParaRPr>
        </a:p>
      </dsp:txBody>
      <dsp:txXfrm>
        <a:off x="6795626" y="2833039"/>
        <a:ext cx="323628" cy="442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5E5F-9A36-49B0-A452-039234005E1F}">
      <dsp:nvSpPr>
        <dsp:cNvPr id="0" name=""/>
        <dsp:cNvSpPr/>
      </dsp:nvSpPr>
      <dsp:spPr>
        <a:xfrm>
          <a:off x="0" y="0"/>
          <a:ext cx="6217920" cy="905256"/>
        </a:xfrm>
        <a:prstGeom prst="roundRect">
          <a:avLst>
            <a:gd name="adj" fmla="val 1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0" kern="1200" dirty="0" smtClean="0">
              <a:solidFill>
                <a:schemeClr val="tx1"/>
              </a:solidFill>
            </a:rPr>
            <a:t>Theoretical Background</a:t>
          </a:r>
          <a:endParaRPr lang="en-US" altLang="zh-CN" sz="2500" b="0" kern="1200" dirty="0">
            <a:solidFill>
              <a:schemeClr val="tx1"/>
            </a:solidFill>
          </a:endParaRPr>
        </a:p>
      </dsp:txBody>
      <dsp:txXfrm>
        <a:off x="26514" y="26514"/>
        <a:ext cx="5164584" cy="852228"/>
      </dsp:txXfrm>
    </dsp:sp>
    <dsp:sp modelId="{7B438683-6A6B-4336-BDEC-FB5E98D4FDBB}">
      <dsp:nvSpPr>
        <dsp:cNvPr id="0" name=""/>
        <dsp:cNvSpPr/>
      </dsp:nvSpPr>
      <dsp:spPr>
        <a:xfrm>
          <a:off x="520750" y="1069848"/>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0" kern="1200" smtClean="0">
              <a:solidFill>
                <a:schemeClr val="tx1"/>
              </a:solidFill>
            </a:rPr>
            <a:t>Methodology</a:t>
          </a:r>
          <a:endParaRPr lang="en-US" altLang="zh-CN" sz="2500" b="0" kern="1200" dirty="0">
            <a:solidFill>
              <a:schemeClr val="tx1"/>
            </a:solidFill>
          </a:endParaRPr>
        </a:p>
      </dsp:txBody>
      <dsp:txXfrm>
        <a:off x="547264" y="1096362"/>
        <a:ext cx="5055724" cy="852228"/>
      </dsp:txXfrm>
    </dsp:sp>
    <dsp:sp modelId="{8C400B35-DA15-4AA0-A4F1-A27F6A113D18}">
      <dsp:nvSpPr>
        <dsp:cNvPr id="0" name=""/>
        <dsp:cNvSpPr/>
      </dsp:nvSpPr>
      <dsp:spPr>
        <a:xfrm>
          <a:off x="1033729" y="2139696"/>
          <a:ext cx="6217920" cy="90525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0" kern="1200" dirty="0" smtClean="0">
              <a:solidFill>
                <a:schemeClr val="tx1"/>
              </a:solidFill>
            </a:rPr>
            <a:t>Results</a:t>
          </a:r>
          <a:endParaRPr lang="en-US" altLang="zh-CN" sz="2500" b="0" kern="1200" dirty="0">
            <a:solidFill>
              <a:schemeClr val="tx1"/>
            </a:solidFill>
          </a:endParaRPr>
        </a:p>
      </dsp:txBody>
      <dsp:txXfrm>
        <a:off x="1060243" y="2166210"/>
        <a:ext cx="5063497" cy="852228"/>
      </dsp:txXfrm>
    </dsp:sp>
    <dsp:sp modelId="{4D30FC4E-05A2-4A72-8728-F6D4170F0E28}">
      <dsp:nvSpPr>
        <dsp:cNvPr id="0" name=""/>
        <dsp:cNvSpPr/>
      </dsp:nvSpPr>
      <dsp:spPr>
        <a:xfrm>
          <a:off x="1554479" y="3209544"/>
          <a:ext cx="6217920" cy="905256"/>
        </a:xfrm>
        <a:prstGeom prst="roundRect">
          <a:avLst>
            <a:gd name="adj" fmla="val 10000"/>
          </a:avLst>
        </a:prstGeom>
        <a:solidFill>
          <a:schemeClr val="accent2"/>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AT" sz="2500" b="1" kern="1200" dirty="0" smtClean="0">
              <a:solidFill>
                <a:schemeClr val="bg1"/>
              </a:solidFill>
            </a:rPr>
            <a:t>Conclusions, Limitations and Outlook to Further Research</a:t>
          </a:r>
          <a:endParaRPr lang="en-US" altLang="zh-CN" sz="2500" b="1" kern="1200" dirty="0">
            <a:solidFill>
              <a:schemeClr val="bg1"/>
            </a:solidFill>
          </a:endParaRPr>
        </a:p>
      </dsp:txBody>
      <dsp:txXfrm>
        <a:off x="1580993" y="3236058"/>
        <a:ext cx="5055724" cy="852228"/>
      </dsp:txXfrm>
    </dsp:sp>
    <dsp:sp modelId="{F1945B89-584C-4744-A9D4-D148D4941E61}">
      <dsp:nvSpPr>
        <dsp:cNvPr id="0" name=""/>
        <dsp:cNvSpPr/>
      </dsp:nvSpPr>
      <dsp:spPr>
        <a:xfrm>
          <a:off x="5629503" y="693343"/>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b="0" kern="1200">
            <a:solidFill>
              <a:schemeClr val="tx1"/>
            </a:solidFill>
          </a:endParaRPr>
        </a:p>
      </dsp:txBody>
      <dsp:txXfrm>
        <a:off x="5761897" y="693343"/>
        <a:ext cx="323628" cy="442783"/>
      </dsp:txXfrm>
    </dsp:sp>
    <dsp:sp modelId="{F41BCB53-0CB6-4BFB-AC7F-8D32B1AC11E9}">
      <dsp:nvSpPr>
        <dsp:cNvPr id="0" name=""/>
        <dsp:cNvSpPr/>
      </dsp:nvSpPr>
      <dsp:spPr>
        <a:xfrm>
          <a:off x="6150254" y="1763191"/>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b="0" kern="1200">
            <a:solidFill>
              <a:schemeClr val="tx1"/>
            </a:solidFill>
          </a:endParaRPr>
        </a:p>
      </dsp:txBody>
      <dsp:txXfrm>
        <a:off x="6282648" y="1763191"/>
        <a:ext cx="323628" cy="442783"/>
      </dsp:txXfrm>
    </dsp:sp>
    <dsp:sp modelId="{69B424A1-9096-4FFC-95C3-F3E4B8034455}">
      <dsp:nvSpPr>
        <dsp:cNvPr id="0" name=""/>
        <dsp:cNvSpPr/>
      </dsp:nvSpPr>
      <dsp:spPr>
        <a:xfrm>
          <a:off x="6663232" y="2833039"/>
          <a:ext cx="588416" cy="58841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CN" sz="2800" b="0" kern="1200">
            <a:solidFill>
              <a:schemeClr val="tx1"/>
            </a:solidFill>
          </a:endParaRPr>
        </a:p>
      </dsp:txBody>
      <dsp:txXfrm>
        <a:off x="6795626" y="2833039"/>
        <a:ext cx="323628" cy="4427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55632-BF34-42C7-9993-10537F1ECA52}" type="datetimeFigureOut">
              <a:rPr lang="de-DE" smtClean="0"/>
              <a:pPr/>
              <a:t>24.05.2016</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152066-4AB3-418F-8ED6-956DCD09AE66}" type="slidenum">
              <a:rPr lang="de-AT" smtClean="0"/>
              <a:pPr/>
              <a:t>‹#›</a:t>
            </a:fld>
            <a:endParaRPr lang="de-AT"/>
          </a:p>
        </p:txBody>
      </p:sp>
    </p:spTree>
    <p:extLst>
      <p:ext uri="{BB962C8B-B14F-4D97-AF65-F5344CB8AC3E}">
        <p14:creationId xmlns:p14="http://schemas.microsoft.com/office/powerpoint/2010/main" val="135988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F2291E8-A3B2-4AA3-8F9C-F18D953B7603}" type="slidenum">
              <a:rPr lang="de-DE"/>
              <a:pPr/>
              <a:t>‹#›</a:t>
            </a:fld>
            <a:endParaRPr lang="de-DE"/>
          </a:p>
        </p:txBody>
      </p:sp>
    </p:spTree>
    <p:extLst>
      <p:ext uri="{BB962C8B-B14F-4D97-AF65-F5344CB8AC3E}">
        <p14:creationId xmlns:p14="http://schemas.microsoft.com/office/powerpoint/2010/main" val="1147569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24"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24"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24"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24"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smtClean="0"/>
              <a:t>Every November the date</a:t>
            </a:r>
            <a:r>
              <a:rPr lang="en-US" altLang="zh-CN" baseline="0" dirty="0" smtClean="0"/>
              <a:t> have , the 63</a:t>
            </a:r>
            <a:r>
              <a:rPr lang="en-US" altLang="zh-CN" baseline="30000" dirty="0" smtClean="0"/>
              <a:t>rd</a:t>
            </a:r>
            <a:r>
              <a:rPr lang="en-US" altLang="zh-CN" baseline="0" dirty="0" smtClean="0"/>
              <a:t> Macau Grand Prix is tentatively going to be held during Nov. 17-20.</a:t>
            </a:r>
          </a:p>
          <a:p>
            <a:pPr marL="228600" indent="-228600">
              <a:buAutoNum type="arabicPeriod"/>
            </a:pPr>
            <a:r>
              <a:rPr lang="en-GB" altLang="zh-CN" sz="1200" kern="1200" dirty="0" smtClean="0">
                <a:solidFill>
                  <a:schemeClr val="tx1"/>
                </a:solidFill>
                <a:effectLst/>
                <a:latin typeface="Arial" charset="0"/>
                <a:ea typeface="ヒラギノ角ゴ Pro W3" pitchFamily="124" charset="-128"/>
                <a:cs typeface="+mn-cs"/>
              </a:rPr>
              <a:t>fireworks shows, live dancing performances and a photography competition. Therefore, tourists and citizens can enjoy both the sporting event and gastronomy simultaneously</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GB" altLang="zh-CN" sz="1200" kern="1200" dirty="0" smtClean="0">
                <a:solidFill>
                  <a:schemeClr val="tx1"/>
                </a:solidFill>
                <a:effectLst/>
                <a:latin typeface="Arial" charset="0"/>
                <a:ea typeface="ヒラギノ角ゴ Pro W3" pitchFamily="124" charset="-128"/>
                <a:cs typeface="+mn-cs"/>
              </a:rPr>
              <a:t>Festivals and events are important component of this new direction. The MFF is, as said, potentially important in this respect, but authorities are aware the food festival is no longer as popular as it once was. Some comments to the author from residents show the festival to be perceived both positively and negatively. While previously people found the food festival is fun and convenient, with low-cost good quality readily available. More recently, they have been concerned about food quality and hygiene (personal communication, 17 October, 2015). </a:t>
            </a:r>
            <a:endParaRPr lang="zh-CN" altLang="zh-CN" sz="1200" kern="1200" dirty="0" smtClean="0">
              <a:solidFill>
                <a:schemeClr val="tx1"/>
              </a:solidFill>
              <a:effectLst/>
              <a:latin typeface="Arial" charset="0"/>
              <a:ea typeface="ヒラギノ角ゴ Pro W3" pitchFamily="124" charset="-128"/>
              <a:cs typeface="+mn-cs"/>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zh-CN" altLang="zh-CN" sz="1200" kern="1200" dirty="0" smtClean="0">
              <a:solidFill>
                <a:schemeClr val="tx1"/>
              </a:solidFill>
              <a:effectLst/>
              <a:latin typeface="Arial" charset="0"/>
              <a:ea typeface="ヒラギノ角ゴ Pro W3" pitchFamily="124" charset="-128"/>
              <a:cs typeface="+mn-cs"/>
            </a:endParaRPr>
          </a:p>
          <a:p>
            <a:pPr marL="228600" indent="-228600">
              <a:buAutoNum type="arabicPeriod"/>
            </a:pPr>
            <a:endParaRPr lang="zh-CN" alt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a:t>
            </a:fld>
            <a:endParaRPr lang="de-DE"/>
          </a:p>
        </p:txBody>
      </p:sp>
    </p:spTree>
    <p:extLst>
      <p:ext uri="{BB962C8B-B14F-4D97-AF65-F5344CB8AC3E}">
        <p14:creationId xmlns:p14="http://schemas.microsoft.com/office/powerpoint/2010/main" val="123670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zh-CN" sz="1200" kern="1200" dirty="0" smtClean="0">
                <a:solidFill>
                  <a:schemeClr val="tx1"/>
                </a:solidFill>
                <a:effectLst/>
                <a:latin typeface="Arial" charset="0"/>
                <a:ea typeface="ヒラギノ角ゴ Pro W3" pitchFamily="124" charset="-128"/>
                <a:cs typeface="+mn-cs"/>
              </a:rPr>
              <a:t>1. Macau is a flourishing gaming city, having enjoyed double digit economic growth arising from mainland Chinese gaming tourists. Currently, however, gaming revenue is falling as a result of President Xi Jinping’s vigorous anti-corruption campaign (</a:t>
            </a:r>
            <a:r>
              <a:rPr lang="en-GB" altLang="zh-CN" sz="1200" kern="1200" dirty="0" err="1" smtClean="0">
                <a:solidFill>
                  <a:schemeClr val="tx1"/>
                </a:solidFill>
                <a:effectLst/>
                <a:latin typeface="Arial" charset="0"/>
                <a:ea typeface="ヒラギノ角ゴ Pro W3" pitchFamily="124" charset="-128"/>
                <a:cs typeface="+mn-cs"/>
              </a:rPr>
              <a:t>Corben</a:t>
            </a:r>
            <a:r>
              <a:rPr lang="en-GB" altLang="zh-CN" sz="1200" kern="1200" dirty="0" smtClean="0">
                <a:solidFill>
                  <a:schemeClr val="tx1"/>
                </a:solidFill>
                <a:effectLst/>
                <a:latin typeface="Arial" charset="0"/>
                <a:ea typeface="ヒラギノ角ゴ Pro W3" pitchFamily="124" charset="-128"/>
                <a:cs typeface="+mn-cs"/>
              </a:rPr>
              <a:t>, 2014). In consequence, and in line with the mainland government’s overall policy, tourism authorities in Macau are looking to diversify and enhance the SAR’s image and tourism offerings (Macau Year Book, 2013).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zh-CN" sz="1200" kern="1200" dirty="0" smtClean="0">
                <a:solidFill>
                  <a:schemeClr val="tx1"/>
                </a:solidFill>
                <a:effectLst/>
                <a:latin typeface="Arial" charset="0"/>
                <a:ea typeface="ヒラギノ角ゴ Pro W3" pitchFamily="124" charset="-128"/>
                <a:cs typeface="+mn-cs"/>
              </a:rPr>
              <a:t>2. Leisure and</a:t>
            </a:r>
            <a:r>
              <a:rPr lang="en-GB" altLang="zh-CN" sz="1200" kern="1200" baseline="0" dirty="0" smtClean="0">
                <a:solidFill>
                  <a:schemeClr val="tx1"/>
                </a:solidFill>
                <a:effectLst/>
                <a:latin typeface="Arial" charset="0"/>
                <a:ea typeface="ヒラギノ角ゴ Pro W3" pitchFamily="124" charset="-128"/>
                <a:cs typeface="+mn-cs"/>
              </a:rPr>
              <a:t> entertainment</a:t>
            </a:r>
            <a:endParaRPr lang="en-GB" altLang="zh-CN" sz="1200" kern="1200" dirty="0" smtClean="0">
              <a:solidFill>
                <a:schemeClr val="tx1"/>
              </a:solidFill>
              <a:effectLst/>
              <a:latin typeface="Arial" charset="0"/>
              <a:ea typeface="ヒラギノ角ゴ Pro W3" pitchFamily="124" charset="-128"/>
              <a:cs typeface="+mn-cs"/>
            </a:endParaRPr>
          </a:p>
          <a:p>
            <a:endParaRPr lang="zh-CN" alt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3</a:t>
            </a:fld>
            <a:endParaRPr lang="de-DE"/>
          </a:p>
        </p:txBody>
      </p:sp>
    </p:spTree>
    <p:extLst>
      <p:ext uri="{BB962C8B-B14F-4D97-AF65-F5344CB8AC3E}">
        <p14:creationId xmlns:p14="http://schemas.microsoft.com/office/powerpoint/2010/main" val="133233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zh-CN" sz="1200" kern="1200" dirty="0" smtClean="0">
                <a:solidFill>
                  <a:schemeClr val="tx1"/>
                </a:solidFill>
                <a:effectLst/>
                <a:latin typeface="Arial" charset="0"/>
                <a:ea typeface="ヒラギノ角ゴ Pro W3" pitchFamily="124" charset="-128"/>
                <a:cs typeface="+mn-cs"/>
              </a:rPr>
              <a:t>These studies show that residents’ perceptions of events could really affect the success of the events. Residents’ perceptions are important for two reasons: firstly, they are impacted by the event in their daily life; secondly they often make up a large proportion of visitors to the event. Therefore, residents should be taken into account and brought into further investigation.</a:t>
            </a:r>
            <a:endParaRPr lang="zh-CN" altLang="en-US" sz="1200" dirty="0" smtClean="0"/>
          </a:p>
          <a:p>
            <a:endParaRPr lang="zh-CN" alt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7</a:t>
            </a:fld>
            <a:endParaRPr lang="de-DE"/>
          </a:p>
        </p:txBody>
      </p:sp>
    </p:spTree>
    <p:extLst>
      <p:ext uri="{BB962C8B-B14F-4D97-AF65-F5344CB8AC3E}">
        <p14:creationId xmlns:p14="http://schemas.microsoft.com/office/powerpoint/2010/main" val="23425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Wingdings" panose="05000000000000000000" pitchFamily="2" charset="2"/>
              <a:buChar char="Ø"/>
            </a:pPr>
            <a:r>
              <a:rPr lang="en-US" altLang="zh-CN" sz="1600" dirty="0" smtClean="0"/>
              <a:t>Scheduled interview with open-ended questions</a:t>
            </a:r>
          </a:p>
          <a:p>
            <a:pPr marL="342900" indent="-342900">
              <a:lnSpc>
                <a:spcPct val="150000"/>
              </a:lnSpc>
              <a:buFont typeface="Wingdings" panose="05000000000000000000" pitchFamily="2" charset="2"/>
              <a:buChar char="Ø"/>
            </a:pPr>
            <a:r>
              <a:rPr lang="en-US" altLang="zh-CN" sz="1600" dirty="0" smtClean="0"/>
              <a:t>Interviewees requirements: </a:t>
            </a:r>
          </a:p>
          <a:p>
            <a:pPr lvl="1">
              <a:lnSpc>
                <a:spcPct val="150000"/>
              </a:lnSpc>
            </a:pPr>
            <a:r>
              <a:rPr lang="en-GB" altLang="zh-CN" sz="1600" dirty="0" smtClean="0"/>
              <a:t>(1) previous attendance at the MFF</a:t>
            </a:r>
          </a:p>
          <a:p>
            <a:pPr lvl="1">
              <a:lnSpc>
                <a:spcPct val="150000"/>
              </a:lnSpc>
            </a:pPr>
            <a:r>
              <a:rPr lang="en-GB" altLang="zh-CN" sz="1600" dirty="0" smtClean="0"/>
              <a:t>(2) Macau residence</a:t>
            </a:r>
          </a:p>
          <a:p>
            <a:pPr marL="342900" indent="-342900">
              <a:lnSpc>
                <a:spcPct val="150000"/>
              </a:lnSpc>
              <a:buFont typeface="Wingdings" panose="05000000000000000000" pitchFamily="2" charset="2"/>
              <a:buChar char="Ø"/>
            </a:pPr>
            <a:r>
              <a:rPr lang="en-US" altLang="zh-CN" sz="1600" dirty="0" smtClean="0"/>
              <a:t>Advantages: </a:t>
            </a:r>
          </a:p>
          <a:p>
            <a:pPr marL="914400" lvl="1" indent="-457200">
              <a:lnSpc>
                <a:spcPct val="150000"/>
              </a:lnSpc>
              <a:buAutoNum type="arabicPeriod"/>
            </a:pPr>
            <a:r>
              <a:rPr lang="en-US" altLang="zh-CN" sz="1600" dirty="0" smtClean="0"/>
              <a:t>Collect diversified attitudes and opinions</a:t>
            </a:r>
          </a:p>
          <a:p>
            <a:pPr marL="914400" lvl="1" indent="-457200">
              <a:lnSpc>
                <a:spcPct val="150000"/>
              </a:lnSpc>
              <a:buAutoNum type="arabicPeriod"/>
            </a:pPr>
            <a:r>
              <a:rPr lang="en-US" altLang="zh-CN" sz="1600" dirty="0" smtClean="0"/>
              <a:t>Illustrate perspectives fully in details</a:t>
            </a:r>
          </a:p>
          <a:p>
            <a:pPr marL="914400" lvl="1" indent="-457200">
              <a:lnSpc>
                <a:spcPct val="150000"/>
              </a:lnSpc>
              <a:buAutoNum type="arabicPeriod"/>
            </a:pPr>
            <a:r>
              <a:rPr lang="en-US" altLang="zh-CN" sz="1600" dirty="0" smtClean="0"/>
              <a:t>Deeper understanding</a:t>
            </a:r>
          </a:p>
          <a:p>
            <a:pPr marL="914400" lvl="1" indent="-457200">
              <a:lnSpc>
                <a:spcPct val="150000"/>
              </a:lnSpc>
              <a:buAutoNum type="arabicPeriod"/>
            </a:pPr>
            <a:r>
              <a:rPr lang="en-US" altLang="zh-CN" sz="1600" dirty="0" smtClean="0"/>
              <a:t>Unearthing of as broad a range of issues as possible</a:t>
            </a:r>
          </a:p>
          <a:p>
            <a:endParaRPr lang="zh-CN" alt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12</a:t>
            </a:fld>
            <a:endParaRPr lang="de-DE"/>
          </a:p>
        </p:txBody>
      </p:sp>
    </p:spTree>
    <p:extLst>
      <p:ext uri="{BB962C8B-B14F-4D97-AF65-F5344CB8AC3E}">
        <p14:creationId xmlns:p14="http://schemas.microsoft.com/office/powerpoint/2010/main" val="214844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sz="1200" dirty="0" smtClean="0"/>
              <a:t>Respondent selection: (1) previous attendance at the MFF and (2) Macau residence. </a:t>
            </a:r>
          </a:p>
          <a:p>
            <a:r>
              <a:rPr lang="en-GB" altLang="zh-CN" sz="1200" dirty="0" smtClean="0"/>
              <a:t>6 Half the samples were tourism students at four of Macau’s tertiary education institutions, some of whom were students of Event Management, and the remainder students of Hotel Management. These students could be considered experts due to their studies and attendance at the festival. In addition, the author was aware that young people under 30 make up the largest proportion of attendees at the festival, and hence wanted to ensure they were well represented in the sample.</a:t>
            </a:r>
            <a:endParaRPr lang="de-AT" altLang="zh-CN" sz="1000" dirty="0" smtClean="0">
              <a:solidFill>
                <a:schemeClr val="tx1"/>
              </a:solidFill>
            </a:endParaRPr>
          </a:p>
          <a:p>
            <a:endParaRPr lang="zh-CN" alt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13</a:t>
            </a:fld>
            <a:endParaRPr lang="de-DE"/>
          </a:p>
        </p:txBody>
      </p:sp>
    </p:spTree>
    <p:extLst>
      <p:ext uri="{BB962C8B-B14F-4D97-AF65-F5344CB8AC3E}">
        <p14:creationId xmlns:p14="http://schemas.microsoft.com/office/powerpoint/2010/main" val="192913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6F2291E8-A3B2-4AA3-8F9C-F18D953B7603}" type="slidenum">
              <a:rPr lang="de-DE" smtClean="0"/>
              <a:pPr/>
              <a:t>23</a:t>
            </a:fld>
            <a:endParaRPr lang="de-DE"/>
          </a:p>
        </p:txBody>
      </p:sp>
    </p:spTree>
    <p:extLst>
      <p:ext uri="{BB962C8B-B14F-4D97-AF65-F5344CB8AC3E}">
        <p14:creationId xmlns:p14="http://schemas.microsoft.com/office/powerpoint/2010/main" val="74051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2BA92C39-8BC7-4D6C-B471-84BC1A349728}" type="slidenum">
              <a:rPr lang="de-DE"/>
              <a:pPr/>
              <a:t>‹#›</a:t>
            </a:fld>
            <a:endParaRPr lang="de-DE">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85800" y="1500174"/>
            <a:ext cx="7772400" cy="471490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9B272FDD-24A7-4272-8E9E-74C655B8E2A5}" type="slidenum">
              <a:rPr lang="de-DE"/>
              <a:pPr/>
              <a:t>‹#›</a:t>
            </a:fld>
            <a:endParaRPr lang="de-DE">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476380"/>
            <a:ext cx="1943100" cy="4738702"/>
          </a:xfrm>
        </p:spPr>
        <p:txBody>
          <a:bodyPr vert="eaVert"/>
          <a:lstStyle/>
          <a:p>
            <a:r>
              <a:rPr lang="de-DE" smtClean="0"/>
              <a:t>Titelmasterformat durch Klicken bearbeiten</a:t>
            </a:r>
            <a:endParaRPr lang="de-AT" dirty="0"/>
          </a:p>
        </p:txBody>
      </p:sp>
      <p:sp>
        <p:nvSpPr>
          <p:cNvPr id="3" name="Vertikaler Textplatzhalter 2"/>
          <p:cNvSpPr>
            <a:spLocks noGrp="1"/>
          </p:cNvSpPr>
          <p:nvPr>
            <p:ph type="body" orient="vert" idx="1"/>
          </p:nvPr>
        </p:nvSpPr>
        <p:spPr>
          <a:xfrm>
            <a:off x="685800" y="1476380"/>
            <a:ext cx="5676900" cy="473870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8C824E1-601A-462A-AF19-1D2622A19A70}" type="slidenum">
              <a:rPr lang="de-DE"/>
              <a:pPr/>
              <a:t>‹#›</a:t>
            </a:fld>
            <a:endParaRPr lang="de-DE">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F2FFE50-300C-43BC-87AA-BB9A66A05B56}" type="slidenum">
              <a:rPr lang="de-DE"/>
              <a:pPr/>
              <a:t>‹#›</a:t>
            </a:fld>
            <a:endParaRPr lang="de-DE">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714741"/>
            <a:ext cx="7772400" cy="20002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21455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D1392456-3859-4301-9A06-B395F484B319}" type="slidenum">
              <a:rPr lang="de-DE"/>
              <a:pPr/>
              <a:t>‹#›</a:t>
            </a:fld>
            <a:endParaRPr lang="de-DE">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7967BE6D-6C14-4ADF-9DD2-3DAB3CB525FD}" type="slidenum">
              <a:rPr lang="de-DE"/>
              <a:pPr/>
              <a:t>‹#›</a:t>
            </a:fld>
            <a:endParaRPr lang="de-DE">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428736"/>
            <a:ext cx="4040188" cy="746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285991"/>
            <a:ext cx="4040188"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428736"/>
            <a:ext cx="4041775" cy="746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285991"/>
            <a:ext cx="4041775"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6746ED18-9F19-45B6-99BE-FF7B0FF24728}" type="slidenum">
              <a:rPr lang="de-DE"/>
              <a:pPr/>
              <a:t>‹#›</a:t>
            </a:fld>
            <a:endParaRPr lang="de-DE">
              <a:solidFill>
                <a:schemeClr val="tx1"/>
              </a:solidFill>
            </a:endParaRPr>
          </a:p>
        </p:txBody>
      </p:sp>
      <p:sp>
        <p:nvSpPr>
          <p:cNvPr id="10" name="Titel 1"/>
          <p:cNvSpPr>
            <a:spLocks noGrp="1"/>
          </p:cNvSpPr>
          <p:nvPr>
            <p:ph type="title"/>
          </p:nvPr>
        </p:nvSpPr>
        <p:spPr>
          <a:xfrm>
            <a:off x="685800" y="228600"/>
            <a:ext cx="4267200" cy="762000"/>
          </a:xfrm>
        </p:spPr>
        <p:txBody>
          <a:bodyPr/>
          <a:lstStyle/>
          <a:p>
            <a:r>
              <a:rPr lang="de-DE" smtClean="0"/>
              <a:t>Titelmasterformat durch Klicken bearbeiten</a:t>
            </a:r>
            <a:endParaRPr lang="de-A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8DB38FEE-CBF9-453D-A54B-9C8A6133C25E}" type="slidenum">
              <a:rPr lang="de-DE"/>
              <a:pPr/>
              <a:t>‹#›</a:t>
            </a:fld>
            <a:endParaRPr lang="de-DE">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06EA6201-6C0A-45C0-A20A-D4D777C995B7}" type="slidenum">
              <a:rPr lang="de-DE"/>
              <a:pPr/>
              <a:t>‹#›</a:t>
            </a:fld>
            <a:endParaRPr lang="de-DE">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0034" y="1500174"/>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1500174"/>
            <a:ext cx="5111750" cy="46259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Textplatzhalter 3"/>
          <p:cNvSpPr>
            <a:spLocks noGrp="1"/>
          </p:cNvSpPr>
          <p:nvPr>
            <p:ph type="body" sz="half" idx="2"/>
          </p:nvPr>
        </p:nvSpPr>
        <p:spPr>
          <a:xfrm>
            <a:off x="500034" y="2786058"/>
            <a:ext cx="3000396" cy="33401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D8B1E1C2-E546-492B-8821-8AD9A253B40C}" type="slidenum">
              <a:rPr lang="de-DE"/>
              <a:pPr/>
              <a:t>‹#›</a:t>
            </a:fld>
            <a:endParaRPr lang="de-DE">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1500173"/>
            <a:ext cx="5486400" cy="3227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9768F788-D136-4C63-A341-553C0FC0B54A}" type="slidenum">
              <a:rPr lang="de-DE"/>
              <a:pPr/>
              <a:t>‹#›</a:t>
            </a:fld>
            <a:endParaRPr lang="de-DE">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4267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Mastertitelformat </a:t>
            </a:r>
            <a:br>
              <a:rPr lang="de-DE" dirty="0" smtClean="0"/>
            </a:br>
            <a:r>
              <a:rPr lang="de-DE" dirty="0" smtClean="0"/>
              <a:t>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8" name="Rectangle 4"/>
          <p:cNvSpPr>
            <a:spLocks noGrp="1" noChangeAspect="1" noChangeArrowheads="1"/>
          </p:cNvSpPr>
          <p:nvPr>
            <p:ph type="dt" sz="half" idx="2"/>
          </p:nvPr>
        </p:nvSpPr>
        <p:spPr bwMode="auto">
          <a:xfrm>
            <a:off x="685800" y="6553200"/>
            <a:ext cx="2266950" cy="180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900"/>
            </a:lvl1pPr>
          </a:lstStyle>
          <a:p>
            <a:endParaRPr lang="de-DE"/>
          </a:p>
        </p:txBody>
      </p:sp>
      <p:sp>
        <p:nvSpPr>
          <p:cNvPr id="1029" name="Rectangle 5"/>
          <p:cNvSpPr>
            <a:spLocks noGrp="1" noChangeAspect="1" noChangeArrowheads="1"/>
          </p:cNvSpPr>
          <p:nvPr>
            <p:ph type="ftr" sz="quarter" idx="3"/>
          </p:nvPr>
        </p:nvSpPr>
        <p:spPr bwMode="auto">
          <a:xfrm>
            <a:off x="3124200" y="6553200"/>
            <a:ext cx="3448050" cy="180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000"/>
            </a:lvl1pPr>
          </a:lstStyle>
          <a:p>
            <a:endParaRPr lang="de-DE"/>
          </a:p>
        </p:txBody>
      </p:sp>
      <p:sp>
        <p:nvSpPr>
          <p:cNvPr id="1030" name="Rectangle 6"/>
          <p:cNvSpPr>
            <a:spLocks noGrp="1" noChangeArrowheads="1"/>
          </p:cNvSpPr>
          <p:nvPr>
            <p:ph type="sldNum" sz="quarter" idx="4"/>
          </p:nvPr>
        </p:nvSpPr>
        <p:spPr bwMode="auto">
          <a:xfrm>
            <a:off x="7010400" y="6629400"/>
            <a:ext cx="9906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fld id="{94CFF933-4CCF-400C-B85E-213ACAFF80D4}"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a:solidFill>
            <a:schemeClr val="bg2"/>
          </a:solidFill>
          <a:latin typeface="+mj-lt"/>
          <a:ea typeface="+mj-ea"/>
          <a:cs typeface="+mj-cs"/>
        </a:defRPr>
      </a:lvl1pPr>
      <a:lvl2pPr algn="l" rtl="0" eaLnBrk="1" fontAlgn="base" hangingPunct="1">
        <a:spcBef>
          <a:spcPct val="0"/>
        </a:spcBef>
        <a:spcAft>
          <a:spcPct val="0"/>
        </a:spcAft>
        <a:defRPr sz="2400">
          <a:solidFill>
            <a:schemeClr val="bg2"/>
          </a:solidFill>
          <a:latin typeface="Arial" charset="0"/>
          <a:ea typeface="ヒラギノ角ゴ Pro W3" pitchFamily="124" charset="-128"/>
        </a:defRPr>
      </a:lvl2pPr>
      <a:lvl3pPr algn="l" rtl="0" eaLnBrk="1" fontAlgn="base" hangingPunct="1">
        <a:spcBef>
          <a:spcPct val="0"/>
        </a:spcBef>
        <a:spcAft>
          <a:spcPct val="0"/>
        </a:spcAft>
        <a:defRPr sz="2400">
          <a:solidFill>
            <a:schemeClr val="bg2"/>
          </a:solidFill>
          <a:latin typeface="Arial" charset="0"/>
          <a:ea typeface="ヒラギノ角ゴ Pro W3" pitchFamily="124" charset="-128"/>
        </a:defRPr>
      </a:lvl3pPr>
      <a:lvl4pPr algn="l" rtl="0" eaLnBrk="1" fontAlgn="base" hangingPunct="1">
        <a:spcBef>
          <a:spcPct val="0"/>
        </a:spcBef>
        <a:spcAft>
          <a:spcPct val="0"/>
        </a:spcAft>
        <a:defRPr sz="2400">
          <a:solidFill>
            <a:schemeClr val="bg2"/>
          </a:solidFill>
          <a:latin typeface="Arial" charset="0"/>
          <a:ea typeface="ヒラギノ角ゴ Pro W3" pitchFamily="124" charset="-128"/>
        </a:defRPr>
      </a:lvl4pPr>
      <a:lvl5pPr algn="l" rtl="0" eaLnBrk="1" fontAlgn="base" hangingPunct="1">
        <a:spcBef>
          <a:spcPct val="0"/>
        </a:spcBef>
        <a:spcAft>
          <a:spcPct val="0"/>
        </a:spcAft>
        <a:defRPr sz="2400">
          <a:solidFill>
            <a:schemeClr val="bg2"/>
          </a:solidFill>
          <a:latin typeface="Arial" charset="0"/>
          <a:ea typeface="ヒラギノ角ゴ Pro W3" pitchFamily="124" charset="-128"/>
        </a:defRPr>
      </a:lvl5pPr>
      <a:lvl6pPr marL="457200" algn="l" rtl="0" eaLnBrk="1" fontAlgn="base" hangingPunct="1">
        <a:spcBef>
          <a:spcPct val="0"/>
        </a:spcBef>
        <a:spcAft>
          <a:spcPct val="0"/>
        </a:spcAft>
        <a:defRPr sz="2400">
          <a:solidFill>
            <a:schemeClr val="bg2"/>
          </a:solidFill>
          <a:latin typeface="Arial" charset="0"/>
          <a:ea typeface="ヒラギノ角ゴ Pro W3" pitchFamily="124" charset="-128"/>
        </a:defRPr>
      </a:lvl6pPr>
      <a:lvl7pPr marL="914400" algn="l" rtl="0" eaLnBrk="1" fontAlgn="base" hangingPunct="1">
        <a:spcBef>
          <a:spcPct val="0"/>
        </a:spcBef>
        <a:spcAft>
          <a:spcPct val="0"/>
        </a:spcAft>
        <a:defRPr sz="2400">
          <a:solidFill>
            <a:schemeClr val="bg2"/>
          </a:solidFill>
          <a:latin typeface="Arial" charset="0"/>
          <a:ea typeface="ヒラギノ角ゴ Pro W3" pitchFamily="124" charset="-128"/>
        </a:defRPr>
      </a:lvl7pPr>
      <a:lvl8pPr marL="1371600" algn="l" rtl="0" eaLnBrk="1" fontAlgn="base" hangingPunct="1">
        <a:spcBef>
          <a:spcPct val="0"/>
        </a:spcBef>
        <a:spcAft>
          <a:spcPct val="0"/>
        </a:spcAft>
        <a:defRPr sz="2400">
          <a:solidFill>
            <a:schemeClr val="bg2"/>
          </a:solidFill>
          <a:latin typeface="Arial" charset="0"/>
          <a:ea typeface="ヒラギノ角ゴ Pro W3" pitchFamily="124" charset="-128"/>
        </a:defRPr>
      </a:lvl8pPr>
      <a:lvl9pPr marL="1828800" algn="l" rtl="0" eaLnBrk="1" fontAlgn="base" hangingPunct="1">
        <a:spcBef>
          <a:spcPct val="0"/>
        </a:spcBef>
        <a:spcAft>
          <a:spcPct val="0"/>
        </a:spcAft>
        <a:defRPr sz="2400">
          <a:solidFill>
            <a:schemeClr val="bg2"/>
          </a:solidFill>
          <a:latin typeface="Arial" charset="0"/>
          <a:ea typeface="ヒラギノ角ゴ Pro W3" pitchFamily="124" charset="-128"/>
        </a:defRPr>
      </a:lvl9pPr>
    </p:titleStyle>
    <p:bodyStyle>
      <a:lvl1pPr marL="342900" indent="-342900" algn="l" rtl="0" eaLnBrk="1" fontAlgn="base" hangingPunct="1">
        <a:spcBef>
          <a:spcPct val="20000"/>
        </a:spcBef>
        <a:spcAft>
          <a:spcPct val="0"/>
        </a:spcAft>
        <a:buFont typeface="Arial" pitchFamily="34" charset="0"/>
        <a:buChar char="•"/>
        <a:defRPr sz="3200">
          <a:solidFill>
            <a:srgbClr val="990033"/>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bg2"/>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gengjiayu@liv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linkedin.com/in/jiayu-geng-6495bb9a?trk=hp-identity-na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24744"/>
            <a:ext cx="7772400" cy="1470025"/>
          </a:xfrm>
        </p:spPr>
        <p:txBody>
          <a:bodyPr/>
          <a:lstStyle/>
          <a:p>
            <a:r>
              <a:rPr lang="de-AT" sz="3200" dirty="0" smtClean="0">
                <a:solidFill>
                  <a:srgbClr val="990033"/>
                </a:solidFill>
              </a:rPr>
              <a:t>Macau Residents’ Perceptions towards the Sustainability of the Macau Food Festival</a:t>
            </a:r>
            <a:endParaRPr lang="de-AT" sz="3200" dirty="0">
              <a:solidFill>
                <a:srgbClr val="990033"/>
              </a:solidFill>
            </a:endParaRPr>
          </a:p>
        </p:txBody>
      </p:sp>
      <p:sp>
        <p:nvSpPr>
          <p:cNvPr id="3" name="Untertitel 2"/>
          <p:cNvSpPr>
            <a:spLocks noGrp="1"/>
          </p:cNvSpPr>
          <p:nvPr>
            <p:ph type="subTitle" idx="1"/>
          </p:nvPr>
        </p:nvSpPr>
        <p:spPr>
          <a:xfrm>
            <a:off x="1371600" y="2852936"/>
            <a:ext cx="6400800" cy="1070998"/>
          </a:xfrm>
        </p:spPr>
        <p:txBody>
          <a:bodyPr/>
          <a:lstStyle/>
          <a:p>
            <a:r>
              <a:rPr lang="de-AT" altLang="zh-CN" sz="2400" dirty="0" smtClean="0">
                <a:solidFill>
                  <a:schemeClr val="tx1"/>
                </a:solidFill>
              </a:rPr>
              <a:t>JIAYU GENG, Gabriela</a:t>
            </a:r>
          </a:p>
          <a:p>
            <a:r>
              <a:rPr lang="de-AT" sz="2400" dirty="0" smtClean="0">
                <a:solidFill>
                  <a:schemeClr val="tx1"/>
                </a:solidFill>
              </a:rPr>
              <a:t>Institute for Tourism Studies, Macau, China</a:t>
            </a:r>
            <a:endParaRPr lang="de-AT" sz="2400" dirty="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2411760" y="6450387"/>
            <a:ext cx="3960440" cy="338554"/>
          </a:xfrm>
          <a:prstGeom prst="rect">
            <a:avLst/>
          </a:prstGeom>
          <a:noFill/>
        </p:spPr>
        <p:txBody>
          <a:bodyPr wrap="square" rtlCol="0">
            <a:spAutoFit/>
          </a:bodyPr>
          <a:lstStyle/>
          <a:p>
            <a:r>
              <a:rPr lang="de-AT" sz="1600" b="1" dirty="0" smtClean="0">
                <a:solidFill>
                  <a:srgbClr val="990033"/>
                </a:solidFill>
              </a:rPr>
              <a:t>www.tourism-student-conference.com</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a:off x="972400" y="4293096"/>
            <a:ext cx="7200000" cy="2079567"/>
          </a:xfrm>
          <a:prstGeom prst="rect">
            <a:avLst/>
          </a:prstGeom>
          <a:noFill/>
          <a:ln w="9525">
            <a:noFill/>
            <a:miter lim="800000"/>
            <a:headEnd/>
            <a:tailEnd/>
          </a:ln>
          <a:effectLst/>
        </p:spPr>
      </p:pic>
    </p:spTree>
    <p:extLst>
      <p:ext uri="{BB962C8B-B14F-4D97-AF65-F5344CB8AC3E}">
        <p14:creationId xmlns:p14="http://schemas.microsoft.com/office/powerpoint/2010/main" val="385858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38808"/>
            <a:ext cx="4267200" cy="762000"/>
          </a:xfrm>
        </p:spPr>
        <p:txBody>
          <a:bodyPr/>
          <a:lstStyle/>
          <a:p>
            <a:r>
              <a:rPr lang="en-GB" altLang="zh-CN" dirty="0">
                <a:solidFill>
                  <a:schemeClr val="accent2"/>
                </a:solidFill>
              </a:rPr>
              <a:t>The Macau Food Festival</a:t>
            </a:r>
            <a:r>
              <a:rPr lang="zh-CN" altLang="zh-CN" dirty="0">
                <a:solidFill>
                  <a:schemeClr val="accent2"/>
                </a:solidFill>
              </a:rPr>
              <a:t/>
            </a:r>
            <a:br>
              <a:rPr lang="zh-CN" altLang="zh-CN" dirty="0">
                <a:solidFill>
                  <a:schemeClr val="accent2"/>
                </a:solidFill>
              </a:rPr>
            </a:br>
            <a:endParaRPr lang="zh-CN" altLang="en-US" dirty="0">
              <a:solidFill>
                <a:schemeClr val="accent2"/>
              </a:solidFill>
            </a:endParaRPr>
          </a:p>
        </p:txBody>
      </p:sp>
      <p:sp>
        <p:nvSpPr>
          <p:cNvPr id="3" name="Content Placeholder 2"/>
          <p:cNvSpPr>
            <a:spLocks noGrp="1"/>
          </p:cNvSpPr>
          <p:nvPr>
            <p:ph idx="1"/>
          </p:nvPr>
        </p:nvSpPr>
        <p:spPr>
          <a:xfrm>
            <a:off x="685800" y="1618456"/>
            <a:ext cx="7486600" cy="4114800"/>
          </a:xfrm>
        </p:spPr>
        <p:txBody>
          <a:bodyPr/>
          <a:lstStyle/>
          <a:p>
            <a:r>
              <a:rPr lang="en-GB" altLang="zh-CN" sz="1600" dirty="0" smtClean="0">
                <a:solidFill>
                  <a:schemeClr val="tx1"/>
                </a:solidFill>
              </a:rPr>
              <a:t>“The </a:t>
            </a:r>
            <a:r>
              <a:rPr lang="en-GB" altLang="zh-CN" sz="1600" dirty="0">
                <a:solidFill>
                  <a:schemeClr val="tx1"/>
                </a:solidFill>
              </a:rPr>
              <a:t>MFF usually consists of around </a:t>
            </a:r>
            <a:r>
              <a:rPr lang="en-GB" altLang="zh-CN" sz="1600" b="1" dirty="0">
                <a:solidFill>
                  <a:schemeClr val="tx2"/>
                </a:solidFill>
              </a:rPr>
              <a:t>one hundred booths featuring food from diverse cultures </a:t>
            </a:r>
            <a:r>
              <a:rPr lang="en-GB" altLang="zh-CN" sz="1600" dirty="0">
                <a:solidFill>
                  <a:schemeClr val="tx1"/>
                </a:solidFill>
              </a:rPr>
              <a:t>all over the world. The booths are typically run by </a:t>
            </a:r>
            <a:r>
              <a:rPr lang="en-GB" altLang="zh-CN" sz="1600" b="1" dirty="0">
                <a:solidFill>
                  <a:schemeClr val="tx2"/>
                </a:solidFill>
              </a:rPr>
              <a:t>existing restaurants in Macau</a:t>
            </a:r>
            <a:r>
              <a:rPr lang="en-GB" altLang="zh-CN" sz="1600" dirty="0">
                <a:solidFill>
                  <a:schemeClr val="tx1"/>
                </a:solidFill>
              </a:rPr>
              <a:t>, the city being well-known for gourmet </a:t>
            </a:r>
            <a:r>
              <a:rPr lang="en-GB" altLang="zh-CN" sz="1600" dirty="0" smtClean="0">
                <a:solidFill>
                  <a:schemeClr val="tx1"/>
                </a:solidFill>
              </a:rPr>
              <a:t>food” </a:t>
            </a:r>
          </a:p>
          <a:p>
            <a:pPr marL="0" indent="0">
              <a:buNone/>
            </a:pPr>
            <a:r>
              <a:rPr lang="en-GB" altLang="zh-CN" sz="1600" dirty="0" smtClean="0">
                <a:solidFill>
                  <a:schemeClr val="tx1"/>
                </a:solidFill>
              </a:rPr>
              <a:t>      (</a:t>
            </a:r>
            <a:r>
              <a:rPr lang="en-GB" altLang="zh-CN" sz="1600" dirty="0">
                <a:solidFill>
                  <a:schemeClr val="tx1"/>
                </a:solidFill>
              </a:rPr>
              <a:t>Macau Cguide Editorial Team, 2014</a:t>
            </a:r>
            <a:r>
              <a:rPr lang="en-GB" altLang="zh-CN" sz="1600" dirty="0" smtClean="0">
                <a:solidFill>
                  <a:schemeClr val="tx1"/>
                </a:solidFill>
              </a:rPr>
              <a:t>).</a:t>
            </a:r>
          </a:p>
          <a:p>
            <a:r>
              <a:rPr lang="en-GB" altLang="zh-CN" sz="1600" dirty="0" smtClean="0">
                <a:solidFill>
                  <a:schemeClr val="tx1"/>
                </a:solidFill>
              </a:rPr>
              <a:t>“A </a:t>
            </a:r>
            <a:r>
              <a:rPr lang="en-GB" altLang="zh-CN" sz="1600" dirty="0">
                <a:solidFill>
                  <a:schemeClr val="tx1"/>
                </a:solidFill>
              </a:rPr>
              <a:t>festival about food is good for attracting more people because </a:t>
            </a:r>
            <a:r>
              <a:rPr lang="en-GB" altLang="zh-CN" sz="1600" b="1" dirty="0">
                <a:solidFill>
                  <a:schemeClr val="tx2"/>
                </a:solidFill>
              </a:rPr>
              <a:t>food is one of the most important segments in our daily </a:t>
            </a:r>
            <a:r>
              <a:rPr lang="en-GB" altLang="zh-CN" sz="1600" b="1" dirty="0" smtClean="0">
                <a:solidFill>
                  <a:schemeClr val="tx2"/>
                </a:solidFill>
              </a:rPr>
              <a:t>routine” </a:t>
            </a:r>
          </a:p>
          <a:p>
            <a:r>
              <a:rPr lang="en-GB" altLang="zh-CN" sz="1600" dirty="0" smtClean="0">
                <a:solidFill>
                  <a:schemeClr val="tx1"/>
                </a:solidFill>
              </a:rPr>
              <a:t>(Wu</a:t>
            </a:r>
            <a:r>
              <a:rPr lang="en-GB" altLang="zh-CN" sz="1600" dirty="0">
                <a:solidFill>
                  <a:schemeClr val="tx1"/>
                </a:solidFill>
              </a:rPr>
              <a:t>, Wong &amp;</a:t>
            </a:r>
            <a:r>
              <a:rPr lang="en-GB" altLang="zh-CN" sz="1600" dirty="0" smtClean="0">
                <a:solidFill>
                  <a:schemeClr val="tx1"/>
                </a:solidFill>
              </a:rPr>
              <a:t> Cheng, 2013</a:t>
            </a:r>
            <a:r>
              <a:rPr lang="en-GB" altLang="zh-CN" sz="1600" dirty="0">
                <a:solidFill>
                  <a:schemeClr val="tx1"/>
                </a:solidFill>
              </a:rPr>
              <a:t>) </a:t>
            </a:r>
            <a:endParaRPr lang="en-GB" altLang="zh-CN" sz="1600" dirty="0" smtClean="0">
              <a:solidFill>
                <a:schemeClr val="tx1"/>
              </a:solidFill>
            </a:endParaRPr>
          </a:p>
          <a:p>
            <a:r>
              <a:rPr lang="en-GB" altLang="zh-CN" sz="1600" dirty="0">
                <a:solidFill>
                  <a:schemeClr val="tx1"/>
                </a:solidFill>
              </a:rPr>
              <a:t>“There is general agreement that a </a:t>
            </a:r>
            <a:r>
              <a:rPr lang="en-GB" altLang="zh-CN" sz="1600" b="1" dirty="0">
                <a:solidFill>
                  <a:schemeClr val="tx2"/>
                </a:solidFill>
              </a:rPr>
              <a:t>high level of service quality </a:t>
            </a:r>
            <a:r>
              <a:rPr lang="en-GB" altLang="zh-CN" sz="1600" dirty="0">
                <a:solidFill>
                  <a:schemeClr val="tx1"/>
                </a:solidFill>
              </a:rPr>
              <a:t>will result in satisfied festival attendees who are then more likely to be communicators of </a:t>
            </a:r>
            <a:r>
              <a:rPr lang="en-GB" altLang="zh-CN" sz="1600" b="1" dirty="0">
                <a:solidFill>
                  <a:schemeClr val="tx2"/>
                </a:solidFill>
              </a:rPr>
              <a:t>positive word-of-mouth and become repeat visitors</a:t>
            </a:r>
            <a:r>
              <a:rPr lang="en-GB" altLang="zh-CN" sz="1600" dirty="0">
                <a:solidFill>
                  <a:schemeClr val="tx1"/>
                </a:solidFill>
              </a:rPr>
              <a:t>” </a:t>
            </a:r>
            <a:endParaRPr lang="en-GB" altLang="zh-CN" sz="1600" dirty="0" smtClean="0">
              <a:solidFill>
                <a:schemeClr val="tx1"/>
              </a:solidFill>
            </a:endParaRPr>
          </a:p>
          <a:p>
            <a:pPr marL="0" indent="0">
              <a:buNone/>
            </a:pPr>
            <a:r>
              <a:rPr lang="en-GB" altLang="zh-CN" sz="1600" dirty="0">
                <a:solidFill>
                  <a:schemeClr val="tx1"/>
                </a:solidFill>
              </a:rPr>
              <a:t> </a:t>
            </a:r>
            <a:r>
              <a:rPr lang="en-GB" altLang="zh-CN" sz="1600" dirty="0" smtClean="0">
                <a:solidFill>
                  <a:schemeClr val="tx1"/>
                </a:solidFill>
              </a:rPr>
              <a:t>     (</a:t>
            </a:r>
            <a:r>
              <a:rPr lang="en-GB" altLang="zh-CN" sz="1600" dirty="0">
                <a:solidFill>
                  <a:schemeClr val="tx1"/>
                </a:solidFill>
              </a:rPr>
              <a:t>Cole &amp; Illum, 2006, p. 2). </a:t>
            </a:r>
            <a:endParaRPr lang="en-GB" altLang="zh-CN" sz="1600" dirty="0" smtClean="0">
              <a:solidFill>
                <a:schemeClr val="tx1"/>
              </a:solidFill>
            </a:endParaRPr>
          </a:p>
          <a:p>
            <a:r>
              <a:rPr lang="en-GB" altLang="zh-CN" sz="1600" dirty="0" smtClean="0">
                <a:solidFill>
                  <a:schemeClr val="tx1"/>
                </a:solidFill>
              </a:rPr>
              <a:t>“</a:t>
            </a:r>
            <a:r>
              <a:rPr lang="en-GB" altLang="zh-CN" sz="1600" dirty="0">
                <a:solidFill>
                  <a:schemeClr val="tx1"/>
                </a:solidFill>
              </a:rPr>
              <a:t>The management of food festivals should allocate more resources to </a:t>
            </a:r>
            <a:r>
              <a:rPr lang="en-GB" altLang="zh-CN" sz="1600" b="1" dirty="0">
                <a:solidFill>
                  <a:schemeClr val="tx2"/>
                </a:solidFill>
              </a:rPr>
              <a:t>improve food quality</a:t>
            </a:r>
            <a:r>
              <a:rPr lang="en-GB" altLang="zh-CN" sz="1600" dirty="0">
                <a:solidFill>
                  <a:schemeClr val="tx1"/>
                </a:solidFill>
              </a:rPr>
              <a:t>, making an effort to provide a </a:t>
            </a:r>
            <a:r>
              <a:rPr lang="en-GB" altLang="zh-CN" sz="1600" b="1" dirty="0">
                <a:solidFill>
                  <a:schemeClr val="tx2"/>
                </a:solidFill>
              </a:rPr>
              <a:t>variety of food </a:t>
            </a:r>
            <a:r>
              <a:rPr lang="en-GB" altLang="zh-CN" sz="1600" dirty="0">
                <a:solidFill>
                  <a:schemeClr val="tx1"/>
                </a:solidFill>
              </a:rPr>
              <a:t>to satisfy the visitors’ demands and understand what kinds of food the majority of visitors </a:t>
            </a:r>
            <a:r>
              <a:rPr lang="en-GB" altLang="zh-CN" sz="1600" b="1" dirty="0">
                <a:solidFill>
                  <a:schemeClr val="tx2"/>
                </a:solidFill>
              </a:rPr>
              <a:t>prefer to taste </a:t>
            </a:r>
            <a:r>
              <a:rPr lang="en-GB" altLang="zh-CN" sz="1600" dirty="0">
                <a:solidFill>
                  <a:schemeClr val="tx1"/>
                </a:solidFill>
              </a:rPr>
              <a:t>while visiting the food </a:t>
            </a:r>
            <a:r>
              <a:rPr lang="en-GB" altLang="zh-CN" sz="1600" dirty="0" smtClean="0">
                <a:solidFill>
                  <a:schemeClr val="tx1"/>
                </a:solidFill>
              </a:rPr>
              <a:t>festival” </a:t>
            </a:r>
          </a:p>
          <a:p>
            <a:pPr marL="0" indent="0">
              <a:buNone/>
            </a:pPr>
            <a:r>
              <a:rPr lang="en-GB" altLang="zh-CN" sz="1600" dirty="0">
                <a:solidFill>
                  <a:schemeClr val="tx1"/>
                </a:solidFill>
              </a:rPr>
              <a:t> </a:t>
            </a:r>
            <a:r>
              <a:rPr lang="en-GB" altLang="zh-CN" sz="1600" dirty="0" smtClean="0">
                <a:solidFill>
                  <a:schemeClr val="tx1"/>
                </a:solidFill>
              </a:rPr>
              <a:t>     (Wu</a:t>
            </a:r>
            <a:r>
              <a:rPr lang="en-GB" altLang="zh-CN" sz="1600" dirty="0">
                <a:solidFill>
                  <a:schemeClr val="tx1"/>
                </a:solidFill>
              </a:rPr>
              <a:t>, Wong &amp;</a:t>
            </a:r>
            <a:r>
              <a:rPr lang="en-GB" altLang="zh-CN" sz="1600" dirty="0" smtClean="0">
                <a:solidFill>
                  <a:schemeClr val="tx1"/>
                </a:solidFill>
              </a:rPr>
              <a:t> Cheng (2013, p. 1297) </a:t>
            </a:r>
            <a:endParaRPr lang="zh-CN" altLang="zh-CN" sz="1600" dirty="0">
              <a:solidFill>
                <a:schemeClr val="tx1"/>
              </a:solidFill>
            </a:endParaRPr>
          </a:p>
          <a:p>
            <a:endParaRPr lang="zh-CN" altLang="en-US" sz="1600" dirty="0">
              <a:solidFill>
                <a:schemeClr val="tx1"/>
              </a:solidFill>
            </a:endParaRPr>
          </a:p>
        </p:txBody>
      </p:sp>
      <p:sp>
        <p:nvSpPr>
          <p:cNvPr id="4"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5"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12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71729217"/>
              </p:ext>
            </p:extLst>
          </p:nvPr>
        </p:nvGraphicFramePr>
        <p:xfrm>
          <a:off x="683568" y="1330424"/>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4"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091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4267200" cy="762000"/>
          </a:xfrm>
        </p:spPr>
        <p:txBody>
          <a:bodyPr/>
          <a:lstStyle/>
          <a:p>
            <a:r>
              <a:rPr lang="en-GB" altLang="zh-CN" dirty="0" smtClean="0">
                <a:solidFill>
                  <a:schemeClr val="accent2"/>
                </a:solidFill>
                <a:cs typeface="宋体" panose="02010600030101010101" pitchFamily="2" charset="-122"/>
              </a:rPr>
              <a:t>Semi-structured Interview</a:t>
            </a:r>
            <a:endParaRPr lang="zh-CN" altLang="en-US" dirty="0">
              <a:solidFill>
                <a:schemeClr val="accent2"/>
              </a:solidFill>
            </a:endParaRPr>
          </a:p>
        </p:txBody>
      </p:sp>
      <p:sp>
        <p:nvSpPr>
          <p:cNvPr id="6" name="Rectangle 5"/>
          <p:cNvSpPr/>
          <p:nvPr/>
        </p:nvSpPr>
        <p:spPr>
          <a:xfrm>
            <a:off x="683421" y="1516473"/>
            <a:ext cx="7704856"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1600" dirty="0"/>
              <a:t>Scheduled interview with open-ended </a:t>
            </a:r>
            <a:r>
              <a:rPr lang="en-US" altLang="zh-CN" sz="1600" dirty="0" smtClean="0"/>
              <a:t>questions</a:t>
            </a:r>
          </a:p>
          <a:p>
            <a:pPr marL="342900" indent="-342900">
              <a:lnSpc>
                <a:spcPct val="150000"/>
              </a:lnSpc>
              <a:buFont typeface="Arial" panose="020B0604020202020204" pitchFamily="34" charset="0"/>
              <a:buChar char="•"/>
            </a:pPr>
            <a:r>
              <a:rPr lang="en-US" altLang="zh-CN" sz="1600" dirty="0" smtClean="0"/>
              <a:t>Interviewees requirements: </a:t>
            </a:r>
          </a:p>
          <a:p>
            <a:pPr marL="742950" lvl="1" indent="-285750">
              <a:lnSpc>
                <a:spcPct val="150000"/>
              </a:lnSpc>
              <a:buFont typeface="Arial" panose="020B0604020202020204" pitchFamily="34" charset="0"/>
              <a:buChar char="•"/>
            </a:pPr>
            <a:r>
              <a:rPr lang="en-GB" altLang="zh-CN" sz="1600" dirty="0" smtClean="0"/>
              <a:t>(</a:t>
            </a:r>
            <a:r>
              <a:rPr lang="en-GB" altLang="zh-CN" sz="1600" dirty="0"/>
              <a:t>1) previous attendance at the </a:t>
            </a:r>
            <a:r>
              <a:rPr lang="en-GB" altLang="zh-CN" sz="1600" dirty="0" smtClean="0"/>
              <a:t>MFF </a:t>
            </a:r>
            <a:r>
              <a:rPr lang="en-GB" altLang="zh-CN" sz="1600" u="sng" dirty="0" smtClean="0"/>
              <a:t>more than once</a:t>
            </a:r>
          </a:p>
          <a:p>
            <a:pPr marL="742950" lvl="1" indent="-285750">
              <a:lnSpc>
                <a:spcPct val="150000"/>
              </a:lnSpc>
              <a:buFont typeface="Arial" panose="020B0604020202020204" pitchFamily="34" charset="0"/>
              <a:buChar char="•"/>
            </a:pPr>
            <a:r>
              <a:rPr lang="en-GB" altLang="zh-CN" sz="1600" dirty="0" smtClean="0"/>
              <a:t>(2</a:t>
            </a:r>
            <a:r>
              <a:rPr lang="en-GB" altLang="zh-CN" sz="1600" dirty="0"/>
              <a:t>) Macau </a:t>
            </a:r>
            <a:r>
              <a:rPr lang="en-GB" altLang="zh-CN" sz="1600" u="sng" dirty="0" smtClean="0"/>
              <a:t>residents</a:t>
            </a:r>
            <a:endParaRPr lang="en-GB" altLang="zh-CN" sz="1600" u="sng" dirty="0"/>
          </a:p>
          <a:p>
            <a:pPr marL="342900" indent="-342900">
              <a:lnSpc>
                <a:spcPct val="150000"/>
              </a:lnSpc>
              <a:buFont typeface="Arial" panose="020B0604020202020204" pitchFamily="34" charset="0"/>
              <a:buChar char="•"/>
            </a:pPr>
            <a:r>
              <a:rPr lang="en-US" altLang="zh-CN" sz="1600" dirty="0" smtClean="0"/>
              <a:t>Advantages: </a:t>
            </a:r>
          </a:p>
          <a:p>
            <a:pPr marL="742950" lvl="1" indent="-285750">
              <a:lnSpc>
                <a:spcPct val="150000"/>
              </a:lnSpc>
              <a:buFont typeface="Arial" panose="020B0604020202020204" pitchFamily="34" charset="0"/>
              <a:buChar char="•"/>
            </a:pPr>
            <a:r>
              <a:rPr lang="en-US" altLang="zh-CN" sz="1600" dirty="0" smtClean="0"/>
              <a:t>Collect diversified attitudes and opinions</a:t>
            </a:r>
          </a:p>
          <a:p>
            <a:pPr marL="742950" lvl="1" indent="-285750">
              <a:lnSpc>
                <a:spcPct val="150000"/>
              </a:lnSpc>
              <a:buFont typeface="Arial" panose="020B0604020202020204" pitchFamily="34" charset="0"/>
              <a:buChar char="•"/>
            </a:pPr>
            <a:r>
              <a:rPr lang="en-US" altLang="zh-CN" sz="1600" dirty="0" smtClean="0"/>
              <a:t>Illustrate </a:t>
            </a:r>
            <a:r>
              <a:rPr lang="en-US" altLang="zh-CN" sz="1600" dirty="0"/>
              <a:t>perspectives fully in </a:t>
            </a:r>
            <a:r>
              <a:rPr lang="en-US" altLang="zh-CN" sz="1600" dirty="0" smtClean="0"/>
              <a:t>details</a:t>
            </a:r>
          </a:p>
          <a:p>
            <a:pPr marL="742950" lvl="1" indent="-285750">
              <a:lnSpc>
                <a:spcPct val="150000"/>
              </a:lnSpc>
              <a:buFont typeface="Arial" panose="020B0604020202020204" pitchFamily="34" charset="0"/>
              <a:buChar char="•"/>
            </a:pPr>
            <a:r>
              <a:rPr lang="en-US" altLang="zh-CN" sz="1600" dirty="0" smtClean="0"/>
              <a:t>Deeper understanding</a:t>
            </a:r>
          </a:p>
          <a:p>
            <a:pPr marL="742950" lvl="1" indent="-285750">
              <a:lnSpc>
                <a:spcPct val="150000"/>
              </a:lnSpc>
              <a:buFont typeface="Arial" panose="020B0604020202020204" pitchFamily="34" charset="0"/>
              <a:buChar char="•"/>
            </a:pPr>
            <a:r>
              <a:rPr lang="en-US" altLang="zh-CN" sz="1600" dirty="0" smtClean="0"/>
              <a:t>Unearthing </a:t>
            </a:r>
            <a:r>
              <a:rPr lang="en-US" altLang="zh-CN" sz="1600" dirty="0"/>
              <a:t>of as broad a range of issues as possible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533494"/>
            <a:ext cx="2039984" cy="1612691"/>
          </a:xfrm>
          <a:prstGeom prst="rect">
            <a:avLst/>
          </a:prstGeom>
        </p:spPr>
      </p:pic>
      <p:sp>
        <p:nvSpPr>
          <p:cNvPr id="9"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10"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216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578768"/>
            <a:ext cx="7128792" cy="762000"/>
          </a:xfrm>
        </p:spPr>
        <p:txBody>
          <a:bodyPr/>
          <a:lstStyle/>
          <a:p>
            <a:pPr lvl="0" eaLnBrk="0" hangingPunct="0"/>
            <a:r>
              <a:rPr lang="en-GB" altLang="zh-CN" dirty="0" smtClean="0">
                <a:solidFill>
                  <a:schemeClr val="accent2"/>
                </a:solidFill>
                <a:ea typeface="PMingLiU" panose="02020500000000000000" pitchFamily="18" charset="-120"/>
                <a:cs typeface="Times New Roman" panose="02020603050405020304" pitchFamily="18" charset="0"/>
              </a:rPr>
              <a:t>Demographic </a:t>
            </a:r>
            <a:r>
              <a:rPr lang="en-GB" altLang="zh-CN" dirty="0">
                <a:solidFill>
                  <a:schemeClr val="accent2"/>
                </a:solidFill>
                <a:ea typeface="PMingLiU" panose="02020500000000000000" pitchFamily="18" charset="-120"/>
                <a:cs typeface="Times New Roman" panose="02020603050405020304" pitchFamily="18" charset="0"/>
              </a:rPr>
              <a:t>Information of the Interviewees</a:t>
            </a:r>
            <a:endParaRPr lang="en-GB" altLang="zh-CN" sz="1800" dirty="0">
              <a:solidFill>
                <a:schemeClr val="accent2"/>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05778237"/>
              </p:ext>
            </p:extLst>
          </p:nvPr>
        </p:nvGraphicFramePr>
        <p:xfrm>
          <a:off x="827584" y="1345277"/>
          <a:ext cx="7399925" cy="4531995"/>
        </p:xfrm>
        <a:graphic>
          <a:graphicData uri="http://schemas.openxmlformats.org/drawingml/2006/table">
            <a:tbl>
              <a:tblPr firstRow="1" bandRow="1">
                <a:tableStyleId>{08FB837D-C827-4EFA-A057-4D05807E0F7C}</a:tableStyleId>
              </a:tblPr>
              <a:tblGrid>
                <a:gridCol w="1430707">
                  <a:extLst>
                    <a:ext uri="{9D8B030D-6E8A-4147-A177-3AD203B41FA5}">
                      <a16:colId xmlns:a16="http://schemas.microsoft.com/office/drawing/2014/main" val="873599515"/>
                    </a:ext>
                  </a:extLst>
                </a:gridCol>
                <a:gridCol w="1030818">
                  <a:extLst>
                    <a:ext uri="{9D8B030D-6E8A-4147-A177-3AD203B41FA5}">
                      <a16:colId xmlns:a16="http://schemas.microsoft.com/office/drawing/2014/main" val="330891701"/>
                    </a:ext>
                  </a:extLst>
                </a:gridCol>
                <a:gridCol w="572766">
                  <a:extLst>
                    <a:ext uri="{9D8B030D-6E8A-4147-A177-3AD203B41FA5}">
                      <a16:colId xmlns:a16="http://schemas.microsoft.com/office/drawing/2014/main" val="2263242167"/>
                    </a:ext>
                  </a:extLst>
                </a:gridCol>
                <a:gridCol w="4365634">
                  <a:extLst>
                    <a:ext uri="{9D8B030D-6E8A-4147-A177-3AD203B41FA5}">
                      <a16:colId xmlns:a16="http://schemas.microsoft.com/office/drawing/2014/main" val="2387780590"/>
                    </a:ext>
                  </a:extLst>
                </a:gridCol>
              </a:tblGrid>
              <a:tr h="299474">
                <a:tc>
                  <a:txBody>
                    <a:bodyPr/>
                    <a:lstStyle/>
                    <a:p>
                      <a:pPr algn="l">
                        <a:lnSpc>
                          <a:spcPct val="150000"/>
                        </a:lnSpc>
                        <a:spcAft>
                          <a:spcPts val="0"/>
                        </a:spcAft>
                      </a:pPr>
                      <a:r>
                        <a:rPr lang="en-US" sz="1400" dirty="0">
                          <a:effectLst/>
                        </a:rPr>
                        <a:t>Case Number</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Gender</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Age</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Occupation</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3344429080"/>
                  </a:ext>
                </a:extLst>
              </a:tr>
              <a:tr h="299474">
                <a:tc>
                  <a:txBody>
                    <a:bodyPr/>
                    <a:lstStyle/>
                    <a:p>
                      <a:pPr algn="l">
                        <a:lnSpc>
                          <a:spcPct val="150000"/>
                        </a:lnSpc>
                        <a:spcAft>
                          <a:spcPts val="0"/>
                        </a:spcAft>
                      </a:pPr>
                      <a:r>
                        <a:rPr lang="en-US" sz="1400">
                          <a:effectLst/>
                        </a:rPr>
                        <a:t>Interviewee 1</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Male</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18</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High school student</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2405202165"/>
                  </a:ext>
                </a:extLst>
              </a:tr>
              <a:tr h="299474">
                <a:tc>
                  <a:txBody>
                    <a:bodyPr/>
                    <a:lstStyle/>
                    <a:p>
                      <a:pPr algn="l">
                        <a:lnSpc>
                          <a:spcPct val="150000"/>
                        </a:lnSpc>
                        <a:spcAft>
                          <a:spcPts val="0"/>
                        </a:spcAft>
                      </a:pPr>
                      <a:r>
                        <a:rPr lang="en-US" sz="1400">
                          <a:effectLst/>
                        </a:rPr>
                        <a:t>Interviewee 2</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Female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24</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Civil Servant</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2280931320"/>
                  </a:ext>
                </a:extLst>
              </a:tr>
              <a:tr h="299474">
                <a:tc>
                  <a:txBody>
                    <a:bodyPr/>
                    <a:lstStyle/>
                    <a:p>
                      <a:pPr algn="l">
                        <a:lnSpc>
                          <a:spcPct val="150000"/>
                        </a:lnSpc>
                        <a:spcAft>
                          <a:spcPts val="0"/>
                        </a:spcAft>
                      </a:pPr>
                      <a:r>
                        <a:rPr lang="en-US" sz="1400" dirty="0">
                          <a:effectLst/>
                        </a:rPr>
                        <a:t>Interviewee 3</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Female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22</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University student, part time telecom promoter</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2361086027"/>
                  </a:ext>
                </a:extLst>
              </a:tr>
              <a:tr h="299474">
                <a:tc>
                  <a:txBody>
                    <a:bodyPr/>
                    <a:lstStyle/>
                    <a:p>
                      <a:pPr algn="l">
                        <a:lnSpc>
                          <a:spcPct val="150000"/>
                        </a:lnSpc>
                        <a:spcAft>
                          <a:spcPts val="0"/>
                        </a:spcAft>
                      </a:pPr>
                      <a:r>
                        <a:rPr lang="en-US" sz="1400" dirty="0">
                          <a:effectLst/>
                        </a:rPr>
                        <a:t>Interviewee 4</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Female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23</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University student, part time in travel agency</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673026094"/>
                  </a:ext>
                </a:extLst>
              </a:tr>
              <a:tr h="299474">
                <a:tc>
                  <a:txBody>
                    <a:bodyPr/>
                    <a:lstStyle/>
                    <a:p>
                      <a:pPr algn="l">
                        <a:lnSpc>
                          <a:spcPct val="150000"/>
                        </a:lnSpc>
                        <a:spcAft>
                          <a:spcPts val="0"/>
                        </a:spcAft>
                      </a:pPr>
                      <a:r>
                        <a:rPr lang="en-US" sz="1400">
                          <a:effectLst/>
                        </a:rPr>
                        <a:t>Interviewee 5</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22</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University student, part time hotel assistant</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3187812365"/>
                  </a:ext>
                </a:extLst>
              </a:tr>
              <a:tr h="299474">
                <a:tc>
                  <a:txBody>
                    <a:bodyPr/>
                    <a:lstStyle/>
                    <a:p>
                      <a:pPr algn="l">
                        <a:lnSpc>
                          <a:spcPct val="150000"/>
                        </a:lnSpc>
                        <a:spcAft>
                          <a:spcPts val="0"/>
                        </a:spcAft>
                      </a:pPr>
                      <a:r>
                        <a:rPr lang="en-US" sz="1400">
                          <a:effectLst/>
                        </a:rPr>
                        <a:t>Interviewee 6</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Female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27</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Hotel human resources executive</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2950459242"/>
                  </a:ext>
                </a:extLst>
              </a:tr>
              <a:tr h="299474">
                <a:tc>
                  <a:txBody>
                    <a:bodyPr/>
                    <a:lstStyle/>
                    <a:p>
                      <a:pPr algn="l">
                        <a:lnSpc>
                          <a:spcPct val="150000"/>
                        </a:lnSpc>
                        <a:spcAft>
                          <a:spcPts val="0"/>
                        </a:spcAft>
                      </a:pPr>
                      <a:r>
                        <a:rPr lang="en-US" sz="1400" dirty="0">
                          <a:effectLst/>
                        </a:rPr>
                        <a:t>Interviewee 7</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23</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University student, part time bank call center assistant</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3623240829"/>
                  </a:ext>
                </a:extLst>
              </a:tr>
              <a:tr h="299474">
                <a:tc>
                  <a:txBody>
                    <a:bodyPr/>
                    <a:lstStyle/>
                    <a:p>
                      <a:pPr algn="l">
                        <a:lnSpc>
                          <a:spcPct val="150000"/>
                        </a:lnSpc>
                        <a:spcAft>
                          <a:spcPts val="0"/>
                        </a:spcAft>
                      </a:pPr>
                      <a:r>
                        <a:rPr lang="en-US" sz="1400">
                          <a:effectLst/>
                        </a:rPr>
                        <a:t>Interviewee 8</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26</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Supervisor of housekeeping</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345322952"/>
                  </a:ext>
                </a:extLst>
              </a:tr>
              <a:tr h="299474">
                <a:tc>
                  <a:txBody>
                    <a:bodyPr/>
                    <a:lstStyle/>
                    <a:p>
                      <a:pPr algn="l">
                        <a:lnSpc>
                          <a:spcPct val="150000"/>
                        </a:lnSpc>
                        <a:spcAft>
                          <a:spcPts val="0"/>
                        </a:spcAft>
                      </a:pPr>
                      <a:r>
                        <a:rPr lang="en-US" sz="1400">
                          <a:effectLst/>
                        </a:rPr>
                        <a:t>Interviewee 9</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Female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24</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University student, part time in house teacher</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2339900997"/>
                  </a:ext>
                </a:extLst>
              </a:tr>
              <a:tr h="299474">
                <a:tc>
                  <a:txBody>
                    <a:bodyPr/>
                    <a:lstStyle/>
                    <a:p>
                      <a:pPr algn="l">
                        <a:lnSpc>
                          <a:spcPct val="150000"/>
                        </a:lnSpc>
                        <a:spcAft>
                          <a:spcPts val="0"/>
                        </a:spcAft>
                      </a:pPr>
                      <a:r>
                        <a:rPr lang="en-US" sz="1400">
                          <a:effectLst/>
                        </a:rPr>
                        <a:t>Interviewee 10</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28</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Hotel sales assistant</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3384834135"/>
                  </a:ext>
                </a:extLst>
              </a:tr>
              <a:tr h="299474">
                <a:tc>
                  <a:txBody>
                    <a:bodyPr/>
                    <a:lstStyle/>
                    <a:p>
                      <a:pPr algn="l">
                        <a:lnSpc>
                          <a:spcPct val="150000"/>
                        </a:lnSpc>
                        <a:spcAft>
                          <a:spcPts val="0"/>
                        </a:spcAft>
                      </a:pPr>
                      <a:r>
                        <a:rPr lang="en-US" sz="1400">
                          <a:effectLst/>
                        </a:rPr>
                        <a:t>Interviewee 11</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Female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42</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Community leader</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319365913"/>
                  </a:ext>
                </a:extLst>
              </a:tr>
              <a:tr h="299474">
                <a:tc>
                  <a:txBody>
                    <a:bodyPr/>
                    <a:lstStyle/>
                    <a:p>
                      <a:pPr algn="l">
                        <a:lnSpc>
                          <a:spcPct val="150000"/>
                        </a:lnSpc>
                        <a:spcAft>
                          <a:spcPts val="0"/>
                        </a:spcAft>
                      </a:pPr>
                      <a:r>
                        <a:rPr lang="en-US" sz="1400" dirty="0">
                          <a:effectLst/>
                        </a:rPr>
                        <a:t>Interviewee 12</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Female</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a:effectLst/>
                        </a:rPr>
                        <a:t>30</a:t>
                      </a:r>
                      <a:endParaRPr lang="zh-CN" sz="1400">
                        <a:effectLst/>
                        <a:latin typeface="Times New Roman" panose="02020603050405020304" pitchFamily="18" charset="0"/>
                        <a:ea typeface="PMingLiU" panose="02020500000000000000" pitchFamily="18" charset="-120"/>
                      </a:endParaRPr>
                    </a:p>
                  </a:txBody>
                  <a:tcPr marL="44450" marR="44450" marT="0" marB="28575" anchor="ctr"/>
                </a:tc>
                <a:tc>
                  <a:txBody>
                    <a:bodyPr/>
                    <a:lstStyle/>
                    <a:p>
                      <a:pPr algn="l">
                        <a:lnSpc>
                          <a:spcPct val="150000"/>
                        </a:lnSpc>
                        <a:spcAft>
                          <a:spcPts val="0"/>
                        </a:spcAft>
                      </a:pPr>
                      <a:r>
                        <a:rPr lang="en-US" sz="1400" dirty="0">
                          <a:effectLst/>
                        </a:rPr>
                        <a:t>Hotel training manager</a:t>
                      </a:r>
                      <a:endParaRPr lang="zh-CN" sz="1400" dirty="0">
                        <a:effectLst/>
                        <a:latin typeface="Times New Roman" panose="02020603050405020304" pitchFamily="18" charset="0"/>
                        <a:ea typeface="PMingLiU" panose="02020500000000000000" pitchFamily="18" charset="-120"/>
                      </a:endParaRPr>
                    </a:p>
                  </a:txBody>
                  <a:tcPr marL="44450" marR="44450" marT="0" marB="28575" anchor="ctr"/>
                </a:tc>
                <a:extLst>
                  <a:ext uri="{0D108BD9-81ED-4DB2-BD59-A6C34878D82A}">
                    <a16:rowId xmlns:a16="http://schemas.microsoft.com/office/drawing/2014/main" val="3983157028"/>
                  </a:ext>
                </a:extLst>
              </a:tr>
            </a:tbl>
          </a:graphicData>
        </a:graphic>
      </p:graphicFrame>
    </p:spTree>
    <p:extLst>
      <p:ext uri="{BB962C8B-B14F-4D97-AF65-F5344CB8AC3E}">
        <p14:creationId xmlns:p14="http://schemas.microsoft.com/office/powerpoint/2010/main" val="292186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15392484"/>
              </p:ext>
            </p:extLst>
          </p:nvPr>
        </p:nvGraphicFramePr>
        <p:xfrm>
          <a:off x="683568" y="1330424"/>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4"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8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764704"/>
            <a:ext cx="4267200" cy="762000"/>
          </a:xfrm>
        </p:spPr>
        <p:txBody>
          <a:bodyPr/>
          <a:lstStyle/>
          <a:p>
            <a:r>
              <a:rPr lang="de-AT" dirty="0" smtClean="0">
                <a:solidFill>
                  <a:schemeClr val="accent6"/>
                </a:solidFill>
              </a:rPr>
              <a:t>Results</a:t>
            </a:r>
            <a:endParaRPr lang="de-AT" dirty="0">
              <a:solidFill>
                <a:schemeClr val="accent6"/>
              </a:solidFill>
            </a:endParaRPr>
          </a:p>
        </p:txBody>
      </p:sp>
      <p:sp>
        <p:nvSpPr>
          <p:cNvPr id="5" name="Inhaltsplatzhalter 4"/>
          <p:cNvSpPr>
            <a:spLocks noGrp="1"/>
          </p:cNvSpPr>
          <p:nvPr>
            <p:ph idx="1"/>
          </p:nvPr>
        </p:nvSpPr>
        <p:spPr>
          <a:xfrm>
            <a:off x="685800" y="1474440"/>
            <a:ext cx="7918648" cy="4114800"/>
          </a:xfrm>
        </p:spPr>
        <p:txBody>
          <a:bodyPr/>
          <a:lstStyle/>
          <a:p>
            <a:pPr marL="0" indent="0">
              <a:lnSpc>
                <a:spcPct val="150000"/>
              </a:lnSpc>
              <a:buNone/>
            </a:pPr>
            <a:r>
              <a:rPr lang="en-GB" altLang="zh-CN" sz="1600" dirty="0" smtClean="0">
                <a:solidFill>
                  <a:schemeClr val="tx1"/>
                </a:solidFill>
              </a:rPr>
              <a:t>1. (Ice Breaker) Preference </a:t>
            </a:r>
            <a:r>
              <a:rPr lang="en-GB" altLang="zh-CN" sz="1600" dirty="0">
                <a:solidFill>
                  <a:schemeClr val="tx1"/>
                </a:solidFill>
              </a:rPr>
              <a:t>for Participating in Local Festivals and </a:t>
            </a:r>
            <a:r>
              <a:rPr lang="en-GB" altLang="zh-CN" sz="1600" dirty="0" smtClean="0">
                <a:solidFill>
                  <a:schemeClr val="tx1"/>
                </a:solidFill>
              </a:rPr>
              <a:t>Events</a:t>
            </a:r>
          </a:p>
          <a:p>
            <a:pPr lvl="1">
              <a:lnSpc>
                <a:spcPct val="150000"/>
              </a:lnSpc>
            </a:pPr>
            <a:r>
              <a:rPr lang="en-GB" altLang="zh-CN" sz="1600" dirty="0" smtClean="0"/>
              <a:t>Personal </a:t>
            </a:r>
            <a:r>
              <a:rPr lang="en-GB" altLang="zh-CN" sz="1600" dirty="0"/>
              <a:t>interest and the event </a:t>
            </a:r>
            <a:r>
              <a:rPr lang="en-GB" altLang="zh-CN" sz="1600" dirty="0" smtClean="0"/>
              <a:t>schedule</a:t>
            </a:r>
          </a:p>
          <a:p>
            <a:pPr lvl="1">
              <a:lnSpc>
                <a:spcPct val="150000"/>
              </a:lnSpc>
            </a:pPr>
            <a:r>
              <a:rPr lang="en-GB" altLang="zh-CN" sz="1600" dirty="0" smtClean="0"/>
              <a:t>Visit </a:t>
            </a:r>
            <a:r>
              <a:rPr lang="en-GB" altLang="zh-CN" sz="1600" dirty="0"/>
              <a:t>directly after work or during weekends with family or </a:t>
            </a:r>
            <a:r>
              <a:rPr lang="en-GB" altLang="zh-CN" sz="1600" dirty="0" smtClean="0"/>
              <a:t>friends</a:t>
            </a:r>
          </a:p>
          <a:p>
            <a:pPr lvl="1">
              <a:lnSpc>
                <a:spcPct val="150000"/>
              </a:lnSpc>
            </a:pPr>
            <a:r>
              <a:rPr lang="en-GB" altLang="zh-CN" sz="1600" dirty="0" smtClean="0"/>
              <a:t>Ten interviewees </a:t>
            </a:r>
            <a:r>
              <a:rPr lang="en-GB" altLang="zh-CN" sz="1600" dirty="0"/>
              <a:t>attended more than one time each </a:t>
            </a:r>
            <a:r>
              <a:rPr lang="en-GB" altLang="zh-CN" sz="1600" dirty="0" smtClean="0"/>
              <a:t>year</a:t>
            </a:r>
            <a:endParaRPr lang="en-GB" altLang="zh-CN" sz="1600" dirty="0" smtClean="0">
              <a:solidFill>
                <a:schemeClr val="tx1"/>
              </a:solidFill>
            </a:endParaRPr>
          </a:p>
          <a:p>
            <a:pPr marL="0" indent="0">
              <a:lnSpc>
                <a:spcPct val="150000"/>
              </a:lnSpc>
              <a:buNone/>
            </a:pPr>
            <a:r>
              <a:rPr lang="en-GB" altLang="zh-CN" sz="1600" dirty="0" smtClean="0">
                <a:solidFill>
                  <a:schemeClr val="tx1"/>
                </a:solidFill>
              </a:rPr>
              <a:t>2. Means </a:t>
            </a:r>
            <a:r>
              <a:rPr lang="en-GB" altLang="zh-CN" sz="1600" dirty="0">
                <a:solidFill>
                  <a:schemeClr val="tx1"/>
                </a:solidFill>
              </a:rPr>
              <a:t>of Transportation and the Traffic </a:t>
            </a:r>
            <a:r>
              <a:rPr lang="en-GB" altLang="zh-CN" sz="1600" dirty="0" smtClean="0">
                <a:solidFill>
                  <a:schemeClr val="tx1"/>
                </a:solidFill>
              </a:rPr>
              <a:t>Conditions</a:t>
            </a:r>
          </a:p>
          <a:p>
            <a:pPr lvl="1">
              <a:lnSpc>
                <a:spcPct val="150000"/>
              </a:lnSpc>
            </a:pPr>
            <a:r>
              <a:rPr lang="en-GB" altLang="zh-CN" sz="1600" dirty="0" smtClean="0"/>
              <a:t>D</a:t>
            </a:r>
            <a:r>
              <a:rPr lang="en-GB" altLang="zh-CN" sz="1600" dirty="0" smtClean="0">
                <a:solidFill>
                  <a:schemeClr val="tx1"/>
                </a:solidFill>
              </a:rPr>
              <a:t>riving (7), take </a:t>
            </a:r>
            <a:r>
              <a:rPr lang="en-GB" altLang="zh-CN" sz="1600" dirty="0">
                <a:solidFill>
                  <a:schemeClr val="tx1"/>
                </a:solidFill>
              </a:rPr>
              <a:t>a </a:t>
            </a:r>
            <a:r>
              <a:rPr lang="en-GB" altLang="zh-CN" sz="1600" dirty="0" smtClean="0">
                <a:solidFill>
                  <a:schemeClr val="tx1"/>
                </a:solidFill>
              </a:rPr>
              <a:t>bus (4) </a:t>
            </a:r>
            <a:r>
              <a:rPr lang="en-GB" altLang="zh-CN" sz="1600" dirty="0">
                <a:solidFill>
                  <a:schemeClr val="tx1"/>
                </a:solidFill>
              </a:rPr>
              <a:t>and </a:t>
            </a:r>
            <a:r>
              <a:rPr lang="en-GB" altLang="zh-CN" sz="1600" dirty="0" smtClean="0">
                <a:solidFill>
                  <a:schemeClr val="tx1"/>
                </a:solidFill>
              </a:rPr>
              <a:t>walk (1)</a:t>
            </a:r>
          </a:p>
          <a:p>
            <a:pPr lvl="1">
              <a:lnSpc>
                <a:spcPct val="150000"/>
              </a:lnSpc>
            </a:pPr>
            <a:r>
              <a:rPr lang="en-GB" altLang="zh-CN" sz="1600" dirty="0" smtClean="0"/>
              <a:t>Lack of parking area</a:t>
            </a:r>
          </a:p>
          <a:p>
            <a:pPr lvl="1">
              <a:lnSpc>
                <a:spcPct val="150000"/>
              </a:lnSpc>
            </a:pPr>
            <a:r>
              <a:rPr lang="en-GB" altLang="zh-CN" sz="1600" dirty="0"/>
              <a:t>T</a:t>
            </a:r>
            <a:r>
              <a:rPr lang="en-GB" altLang="zh-CN" sz="1600" dirty="0" smtClean="0"/>
              <a:t>oo crowed on buses, tourists and residents</a:t>
            </a:r>
            <a:endParaRPr lang="zh-CN" altLang="zh-CN" sz="1600" dirty="0" smtClean="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2209" y="4869160"/>
            <a:ext cx="2543990" cy="1271995"/>
          </a:xfrm>
          <a:prstGeom prst="rect">
            <a:avLst/>
          </a:prstGeom>
        </p:spPr>
      </p:pic>
    </p:spTree>
    <p:extLst>
      <p:ext uri="{BB962C8B-B14F-4D97-AF65-F5344CB8AC3E}">
        <p14:creationId xmlns:p14="http://schemas.microsoft.com/office/powerpoint/2010/main" val="230927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28800"/>
            <a:ext cx="7772400" cy="4114800"/>
          </a:xfrm>
        </p:spPr>
        <p:txBody>
          <a:bodyPr/>
          <a:lstStyle/>
          <a:p>
            <a:pPr marL="0" indent="0">
              <a:lnSpc>
                <a:spcPct val="150000"/>
              </a:lnSpc>
              <a:buNone/>
            </a:pPr>
            <a:r>
              <a:rPr lang="en-GB" altLang="zh-CN" sz="1600" dirty="0">
                <a:solidFill>
                  <a:schemeClr val="tx1"/>
                </a:solidFill>
              </a:rPr>
              <a:t>3. Food Quality and Price</a:t>
            </a:r>
          </a:p>
          <a:p>
            <a:pPr lvl="1">
              <a:lnSpc>
                <a:spcPct val="150000"/>
              </a:lnSpc>
            </a:pPr>
            <a:r>
              <a:rPr lang="en-GB" altLang="zh-CN" sz="1600" dirty="0"/>
              <a:t>Five point scale, Mean=3.92</a:t>
            </a:r>
            <a:endParaRPr lang="zh-CN" altLang="zh-CN" sz="1600" dirty="0"/>
          </a:p>
          <a:p>
            <a:pPr marL="0" indent="0">
              <a:lnSpc>
                <a:spcPct val="150000"/>
              </a:lnSpc>
              <a:buNone/>
            </a:pPr>
            <a:r>
              <a:rPr lang="en-GB" altLang="zh-CN" sz="1600" dirty="0">
                <a:solidFill>
                  <a:schemeClr val="tx1"/>
                </a:solidFill>
              </a:rPr>
              <a:t>4. Staff Service and Infrastructure</a:t>
            </a:r>
          </a:p>
          <a:p>
            <a:pPr lvl="1">
              <a:lnSpc>
                <a:spcPct val="150000"/>
              </a:lnSpc>
            </a:pPr>
            <a:r>
              <a:rPr lang="en-GB" altLang="zh-CN" sz="1600" dirty="0"/>
              <a:t>Long time of waiting (›10mins)</a:t>
            </a:r>
          </a:p>
          <a:p>
            <a:pPr lvl="1">
              <a:lnSpc>
                <a:spcPct val="150000"/>
              </a:lnSpc>
            </a:pPr>
            <a:r>
              <a:rPr lang="en-GB" altLang="zh-CN" sz="1600" dirty="0"/>
              <a:t>No queue control</a:t>
            </a:r>
          </a:p>
          <a:p>
            <a:pPr lvl="1">
              <a:lnSpc>
                <a:spcPct val="150000"/>
              </a:lnSpc>
            </a:pPr>
            <a:r>
              <a:rPr lang="en-GB" altLang="zh-CN" sz="1600" dirty="0"/>
              <a:t>Limited seating area as well as the </a:t>
            </a:r>
            <a:r>
              <a:rPr lang="en-GB" altLang="zh-CN" sz="1600" dirty="0" smtClean="0"/>
              <a:t>toilets</a:t>
            </a:r>
            <a:endParaRPr lang="zh-CN" altLang="zh-CN" sz="1600" dirty="0"/>
          </a:p>
        </p:txBody>
      </p:sp>
      <p:sp>
        <p:nvSpPr>
          <p:cNvPr id="4" name="Titel 3"/>
          <p:cNvSpPr txBox="1">
            <a:spLocks/>
          </p:cNvSpPr>
          <p:nvPr/>
        </p:nvSpPr>
        <p:spPr bwMode="auto">
          <a:xfrm>
            <a:off x="683568" y="764704"/>
            <a:ext cx="4267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bg2"/>
                </a:solidFill>
                <a:latin typeface="+mj-lt"/>
                <a:ea typeface="+mj-ea"/>
                <a:cs typeface="+mj-cs"/>
              </a:defRPr>
            </a:lvl1pPr>
            <a:lvl2pPr algn="l" rtl="0" eaLnBrk="1" fontAlgn="base" hangingPunct="1">
              <a:spcBef>
                <a:spcPct val="0"/>
              </a:spcBef>
              <a:spcAft>
                <a:spcPct val="0"/>
              </a:spcAft>
              <a:defRPr sz="2400">
                <a:solidFill>
                  <a:schemeClr val="bg2"/>
                </a:solidFill>
                <a:latin typeface="Arial" charset="0"/>
                <a:ea typeface="ヒラギノ角ゴ Pro W3" pitchFamily="124" charset="-128"/>
              </a:defRPr>
            </a:lvl2pPr>
            <a:lvl3pPr algn="l" rtl="0" eaLnBrk="1" fontAlgn="base" hangingPunct="1">
              <a:spcBef>
                <a:spcPct val="0"/>
              </a:spcBef>
              <a:spcAft>
                <a:spcPct val="0"/>
              </a:spcAft>
              <a:defRPr sz="2400">
                <a:solidFill>
                  <a:schemeClr val="bg2"/>
                </a:solidFill>
                <a:latin typeface="Arial" charset="0"/>
                <a:ea typeface="ヒラギノ角ゴ Pro W3" pitchFamily="124" charset="-128"/>
              </a:defRPr>
            </a:lvl3pPr>
            <a:lvl4pPr algn="l" rtl="0" eaLnBrk="1" fontAlgn="base" hangingPunct="1">
              <a:spcBef>
                <a:spcPct val="0"/>
              </a:spcBef>
              <a:spcAft>
                <a:spcPct val="0"/>
              </a:spcAft>
              <a:defRPr sz="2400">
                <a:solidFill>
                  <a:schemeClr val="bg2"/>
                </a:solidFill>
                <a:latin typeface="Arial" charset="0"/>
                <a:ea typeface="ヒラギノ角ゴ Pro W3" pitchFamily="124" charset="-128"/>
              </a:defRPr>
            </a:lvl4pPr>
            <a:lvl5pPr algn="l" rtl="0" eaLnBrk="1" fontAlgn="base" hangingPunct="1">
              <a:spcBef>
                <a:spcPct val="0"/>
              </a:spcBef>
              <a:spcAft>
                <a:spcPct val="0"/>
              </a:spcAft>
              <a:defRPr sz="2400">
                <a:solidFill>
                  <a:schemeClr val="bg2"/>
                </a:solidFill>
                <a:latin typeface="Arial" charset="0"/>
                <a:ea typeface="ヒラギノ角ゴ Pro W3" pitchFamily="124" charset="-128"/>
              </a:defRPr>
            </a:lvl5pPr>
            <a:lvl6pPr marL="457200" algn="l" rtl="0" eaLnBrk="1" fontAlgn="base" hangingPunct="1">
              <a:spcBef>
                <a:spcPct val="0"/>
              </a:spcBef>
              <a:spcAft>
                <a:spcPct val="0"/>
              </a:spcAft>
              <a:defRPr sz="2400">
                <a:solidFill>
                  <a:schemeClr val="bg2"/>
                </a:solidFill>
                <a:latin typeface="Arial" charset="0"/>
                <a:ea typeface="ヒラギノ角ゴ Pro W3" pitchFamily="124" charset="-128"/>
              </a:defRPr>
            </a:lvl6pPr>
            <a:lvl7pPr marL="914400" algn="l" rtl="0" eaLnBrk="1" fontAlgn="base" hangingPunct="1">
              <a:spcBef>
                <a:spcPct val="0"/>
              </a:spcBef>
              <a:spcAft>
                <a:spcPct val="0"/>
              </a:spcAft>
              <a:defRPr sz="2400">
                <a:solidFill>
                  <a:schemeClr val="bg2"/>
                </a:solidFill>
                <a:latin typeface="Arial" charset="0"/>
                <a:ea typeface="ヒラギノ角ゴ Pro W3" pitchFamily="124" charset="-128"/>
              </a:defRPr>
            </a:lvl7pPr>
            <a:lvl8pPr marL="1371600" algn="l" rtl="0" eaLnBrk="1" fontAlgn="base" hangingPunct="1">
              <a:spcBef>
                <a:spcPct val="0"/>
              </a:spcBef>
              <a:spcAft>
                <a:spcPct val="0"/>
              </a:spcAft>
              <a:defRPr sz="2400">
                <a:solidFill>
                  <a:schemeClr val="bg2"/>
                </a:solidFill>
                <a:latin typeface="Arial" charset="0"/>
                <a:ea typeface="ヒラギノ角ゴ Pro W3" pitchFamily="124" charset="-128"/>
              </a:defRPr>
            </a:lvl8pPr>
            <a:lvl9pPr marL="1828800" algn="l" rtl="0" eaLnBrk="1" fontAlgn="base" hangingPunct="1">
              <a:spcBef>
                <a:spcPct val="0"/>
              </a:spcBef>
              <a:spcAft>
                <a:spcPct val="0"/>
              </a:spcAft>
              <a:defRPr sz="2400">
                <a:solidFill>
                  <a:schemeClr val="bg2"/>
                </a:solidFill>
                <a:latin typeface="Arial" charset="0"/>
                <a:ea typeface="ヒラギノ角ゴ Pro W3" pitchFamily="124" charset="-128"/>
              </a:defRPr>
            </a:lvl9pPr>
          </a:lstStyle>
          <a:p>
            <a:r>
              <a:rPr lang="de-AT" kern="0" smtClean="0">
                <a:solidFill>
                  <a:schemeClr val="accent6"/>
                </a:solidFill>
              </a:rPr>
              <a:t>Results</a:t>
            </a:r>
            <a:endParaRPr lang="de-AT" kern="0" dirty="0">
              <a:solidFill>
                <a:schemeClr val="accent6"/>
              </a:solidFill>
            </a:endParaRPr>
          </a:p>
        </p:txBody>
      </p:sp>
      <p:sp>
        <p:nvSpPr>
          <p:cNvPr id="5"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6"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4271247"/>
            <a:ext cx="2863158" cy="1907303"/>
          </a:xfrm>
          <a:prstGeom prst="rect">
            <a:avLst/>
          </a:prstGeom>
        </p:spPr>
      </p:pic>
    </p:spTree>
    <p:extLst>
      <p:ext uri="{BB962C8B-B14F-4D97-AF65-F5344CB8AC3E}">
        <p14:creationId xmlns:p14="http://schemas.microsoft.com/office/powerpoint/2010/main" val="2779117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0432"/>
            <a:ext cx="4267200" cy="762000"/>
          </a:xfrm>
        </p:spPr>
        <p:txBody>
          <a:bodyPr/>
          <a:lstStyle/>
          <a:p>
            <a:r>
              <a:rPr lang="en-US" altLang="zh-CN" dirty="0" smtClean="0">
                <a:solidFill>
                  <a:schemeClr val="accent2"/>
                </a:solidFill>
              </a:rPr>
              <a:t>Results</a:t>
            </a:r>
            <a:endParaRPr lang="zh-CN" altLang="en-US" dirty="0">
              <a:solidFill>
                <a:schemeClr val="accent2"/>
              </a:solidFill>
            </a:endParaRPr>
          </a:p>
        </p:txBody>
      </p:sp>
      <p:sp>
        <p:nvSpPr>
          <p:cNvPr id="3" name="Content Placeholder 2"/>
          <p:cNvSpPr>
            <a:spLocks noGrp="1"/>
          </p:cNvSpPr>
          <p:nvPr>
            <p:ph idx="1"/>
          </p:nvPr>
        </p:nvSpPr>
        <p:spPr>
          <a:xfrm>
            <a:off x="680301" y="1402432"/>
            <a:ext cx="7772400" cy="4114800"/>
          </a:xfrm>
        </p:spPr>
        <p:txBody>
          <a:bodyPr/>
          <a:lstStyle/>
          <a:p>
            <a:pPr marL="0" indent="0">
              <a:buNone/>
            </a:pPr>
            <a:r>
              <a:rPr lang="en-GB" altLang="zh-CN" sz="1600" dirty="0" smtClean="0">
                <a:solidFill>
                  <a:schemeClr val="tx1"/>
                </a:solidFill>
              </a:rPr>
              <a:t>5. Cleanliness </a:t>
            </a:r>
            <a:r>
              <a:rPr lang="en-GB" altLang="zh-CN" sz="1600" dirty="0">
                <a:solidFill>
                  <a:schemeClr val="tx1"/>
                </a:solidFill>
              </a:rPr>
              <a:t>and </a:t>
            </a:r>
            <a:r>
              <a:rPr lang="en-GB" altLang="zh-CN" sz="1600" dirty="0" smtClean="0">
                <a:solidFill>
                  <a:schemeClr val="tx1"/>
                </a:solidFill>
              </a:rPr>
              <a:t>Waste</a:t>
            </a:r>
          </a:p>
          <a:p>
            <a:pPr lvl="1"/>
            <a:r>
              <a:rPr lang="en-GB" altLang="zh-CN" sz="1600" dirty="0"/>
              <a:t>W</a:t>
            </a:r>
            <a:r>
              <a:rPr lang="en-GB" altLang="zh-CN" sz="1600" dirty="0" smtClean="0"/>
              <a:t>aste </a:t>
            </a:r>
            <a:r>
              <a:rPr lang="en-GB" altLang="zh-CN" sz="1600" dirty="0"/>
              <a:t>of disposable plastic </a:t>
            </a:r>
            <a:r>
              <a:rPr lang="en-GB" altLang="zh-CN" sz="1600" dirty="0" smtClean="0"/>
              <a:t>cutlery</a:t>
            </a:r>
          </a:p>
          <a:p>
            <a:pPr lvl="1"/>
            <a:r>
              <a:rPr lang="en-GB" altLang="zh-CN" sz="1600" dirty="0"/>
              <a:t>C</a:t>
            </a:r>
            <a:r>
              <a:rPr lang="en-GB" altLang="zh-CN" sz="1600" dirty="0" smtClean="0"/>
              <a:t>leanliness </a:t>
            </a:r>
            <a:r>
              <a:rPr lang="en-GB" altLang="zh-CN" sz="1600" dirty="0"/>
              <a:t>was not good </a:t>
            </a:r>
            <a:r>
              <a:rPr lang="en-GB" altLang="zh-CN" sz="1600" dirty="0" smtClean="0"/>
              <a:t>enough</a:t>
            </a:r>
          </a:p>
          <a:p>
            <a:pPr marL="0" indent="0">
              <a:buNone/>
            </a:pPr>
            <a:r>
              <a:rPr lang="en-GB" altLang="zh-CN" sz="1600" dirty="0" smtClean="0">
                <a:solidFill>
                  <a:schemeClr val="tx1"/>
                </a:solidFill>
              </a:rPr>
              <a:t>6. Likelihood </a:t>
            </a:r>
            <a:r>
              <a:rPr lang="en-GB" altLang="zh-CN" sz="1600" dirty="0">
                <a:solidFill>
                  <a:schemeClr val="tx1"/>
                </a:solidFill>
              </a:rPr>
              <a:t>of Visiting Next </a:t>
            </a:r>
            <a:r>
              <a:rPr lang="en-GB" altLang="zh-CN" sz="1600" dirty="0" smtClean="0">
                <a:solidFill>
                  <a:schemeClr val="tx1"/>
                </a:solidFill>
              </a:rPr>
              <a:t>Year</a:t>
            </a:r>
          </a:p>
          <a:p>
            <a:pPr lvl="1"/>
            <a:r>
              <a:rPr lang="en-GB" altLang="zh-CN" sz="1600" dirty="0" smtClean="0">
                <a:solidFill>
                  <a:schemeClr val="tx1"/>
                </a:solidFill>
              </a:rPr>
              <a:t>Curious of new theme</a:t>
            </a:r>
          </a:p>
          <a:p>
            <a:pPr lvl="1"/>
            <a:r>
              <a:rPr lang="en-GB" altLang="zh-CN" sz="1600" dirty="0" smtClean="0"/>
              <a:t>Lack</a:t>
            </a:r>
            <a:r>
              <a:rPr lang="en-GB" altLang="zh-CN" sz="1600" dirty="0" smtClean="0">
                <a:solidFill>
                  <a:schemeClr val="tx1"/>
                </a:solidFill>
              </a:rPr>
              <a:t> </a:t>
            </a:r>
            <a:r>
              <a:rPr lang="en-GB" altLang="zh-CN" sz="1600" dirty="0">
                <a:solidFill>
                  <a:schemeClr val="tx1"/>
                </a:solidFill>
              </a:rPr>
              <a:t>of brand new concept and </a:t>
            </a:r>
            <a:r>
              <a:rPr lang="en-GB" altLang="zh-CN" sz="1600" dirty="0" smtClean="0">
                <a:solidFill>
                  <a:schemeClr val="tx1"/>
                </a:solidFill>
              </a:rPr>
              <a:t>avoid </a:t>
            </a:r>
            <a:r>
              <a:rPr lang="en-GB" altLang="zh-CN" sz="1600" dirty="0">
                <a:solidFill>
                  <a:schemeClr val="tx1"/>
                </a:solidFill>
              </a:rPr>
              <a:t>crowded </a:t>
            </a:r>
            <a:r>
              <a:rPr lang="en-GB" altLang="zh-CN" sz="1600" dirty="0" smtClean="0">
                <a:solidFill>
                  <a:schemeClr val="tx1"/>
                </a:solidFill>
              </a:rPr>
              <a:t>atmosphere</a:t>
            </a:r>
            <a:endParaRPr lang="zh-CN" altLang="zh-CN" sz="1600" dirty="0">
              <a:solidFill>
                <a:schemeClr val="tx1"/>
              </a:solidFill>
            </a:endParaRPr>
          </a:p>
          <a:p>
            <a:pPr marL="0" indent="0">
              <a:buNone/>
            </a:pPr>
            <a:r>
              <a:rPr lang="en-GB" altLang="zh-CN" sz="1600" dirty="0" smtClean="0">
                <a:solidFill>
                  <a:schemeClr val="tx1"/>
                </a:solidFill>
              </a:rPr>
              <a:t>7. Interviewees</a:t>
            </a:r>
            <a:r>
              <a:rPr lang="en-GB" altLang="zh-CN" sz="1600" dirty="0">
                <a:solidFill>
                  <a:schemeClr val="tx1"/>
                </a:solidFill>
              </a:rPr>
              <a:t>’ Suggestions for the Future of the </a:t>
            </a:r>
            <a:r>
              <a:rPr lang="en-GB" altLang="zh-CN" sz="1600" dirty="0" smtClean="0">
                <a:solidFill>
                  <a:schemeClr val="tx1"/>
                </a:solidFill>
              </a:rPr>
              <a:t>MFF</a:t>
            </a:r>
          </a:p>
          <a:p>
            <a:pPr lvl="1"/>
            <a:endParaRPr lang="zh-CN" altLang="zh-CN" sz="16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68003272"/>
              </p:ext>
            </p:extLst>
          </p:nvPr>
        </p:nvGraphicFramePr>
        <p:xfrm>
          <a:off x="804428" y="3645024"/>
          <a:ext cx="6863917" cy="2293208"/>
        </p:xfrm>
        <a:graphic>
          <a:graphicData uri="http://schemas.openxmlformats.org/drawingml/2006/table">
            <a:tbl>
              <a:tblPr firstRow="1" firstCol="1" bandRow="1">
                <a:tableStyleId>{08FB837D-C827-4EFA-A057-4D05807E0F7C}</a:tableStyleId>
              </a:tblPr>
              <a:tblGrid>
                <a:gridCol w="1981509">
                  <a:extLst>
                    <a:ext uri="{9D8B030D-6E8A-4147-A177-3AD203B41FA5}">
                      <a16:colId xmlns:a16="http://schemas.microsoft.com/office/drawing/2014/main" val="70540598"/>
                    </a:ext>
                  </a:extLst>
                </a:gridCol>
                <a:gridCol w="2576454">
                  <a:extLst>
                    <a:ext uri="{9D8B030D-6E8A-4147-A177-3AD203B41FA5}">
                      <a16:colId xmlns:a16="http://schemas.microsoft.com/office/drawing/2014/main" val="408684537"/>
                    </a:ext>
                  </a:extLst>
                </a:gridCol>
                <a:gridCol w="2305954">
                  <a:extLst>
                    <a:ext uri="{9D8B030D-6E8A-4147-A177-3AD203B41FA5}">
                      <a16:colId xmlns:a16="http://schemas.microsoft.com/office/drawing/2014/main" val="4134718837"/>
                    </a:ext>
                  </a:extLst>
                </a:gridCol>
              </a:tblGrid>
              <a:tr h="360040">
                <a:tc>
                  <a:txBody>
                    <a:bodyPr/>
                    <a:lstStyle/>
                    <a:p>
                      <a:pPr algn="l">
                        <a:spcAft>
                          <a:spcPts val="0"/>
                        </a:spcAft>
                      </a:pPr>
                      <a:r>
                        <a:rPr lang="en-US" sz="1400">
                          <a:effectLst/>
                          <a:latin typeface="+mn-lt"/>
                        </a:rPr>
                        <a:t> </a:t>
                      </a:r>
                      <a:endParaRPr lang="zh-CN" sz="2000">
                        <a:effectLst/>
                        <a:latin typeface="+mn-lt"/>
                        <a:ea typeface="PMingLiU" panose="02020500000000000000" pitchFamily="18" charset="-120"/>
                      </a:endParaRPr>
                    </a:p>
                  </a:txBody>
                  <a:tcPr marL="68580" marR="68580" marT="0" marB="0" anchor="ctr"/>
                </a:tc>
                <a:tc gridSpan="2">
                  <a:txBody>
                    <a:bodyPr/>
                    <a:lstStyle/>
                    <a:p>
                      <a:pPr algn="l">
                        <a:spcAft>
                          <a:spcPts val="0"/>
                        </a:spcAft>
                      </a:pPr>
                      <a:r>
                        <a:rPr lang="en-US" sz="1400" dirty="0">
                          <a:effectLst/>
                          <a:latin typeface="+mn-lt"/>
                        </a:rPr>
                        <a:t>Would you like to visit the MFF </a:t>
                      </a:r>
                      <a:r>
                        <a:rPr lang="en-US" sz="1400" dirty="0" smtClean="0">
                          <a:effectLst/>
                          <a:latin typeface="+mn-lt"/>
                        </a:rPr>
                        <a:t>next </a:t>
                      </a:r>
                      <a:r>
                        <a:rPr lang="en-US" sz="1400" dirty="0">
                          <a:effectLst/>
                          <a:latin typeface="+mn-lt"/>
                        </a:rPr>
                        <a:t>year?</a:t>
                      </a:r>
                      <a:endParaRPr lang="zh-CN" sz="2000" dirty="0">
                        <a:effectLst/>
                        <a:latin typeface="+mn-lt"/>
                        <a:ea typeface="PMingLiU" panose="02020500000000000000" pitchFamily="18" charset="-12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4195257734"/>
                  </a:ext>
                </a:extLst>
              </a:tr>
              <a:tr h="216024">
                <a:tc>
                  <a:txBody>
                    <a:bodyPr/>
                    <a:lstStyle/>
                    <a:p>
                      <a:pPr algn="l">
                        <a:spcAft>
                          <a:spcPts val="0"/>
                        </a:spcAft>
                      </a:pPr>
                      <a:r>
                        <a:rPr lang="en-US" sz="1400" dirty="0">
                          <a:effectLst/>
                          <a:latin typeface="+mn-lt"/>
                        </a:rPr>
                        <a:t>Ranking results (reasons):</a:t>
                      </a:r>
                      <a:endParaRPr lang="zh-CN" sz="2000" dirty="0">
                        <a:effectLst/>
                        <a:latin typeface="+mn-lt"/>
                        <a:ea typeface="PMingLiU" panose="02020500000000000000" pitchFamily="18" charset="-120"/>
                      </a:endParaRPr>
                    </a:p>
                  </a:txBody>
                  <a:tcPr marL="68580" marR="68580" marT="0" marB="0" anchor="ctr"/>
                </a:tc>
                <a:tc>
                  <a:txBody>
                    <a:bodyPr/>
                    <a:lstStyle/>
                    <a:p>
                      <a:pPr algn="l">
                        <a:spcAft>
                          <a:spcPts val="0"/>
                        </a:spcAft>
                      </a:pPr>
                      <a:r>
                        <a:rPr lang="en-US" sz="1400" b="1" dirty="0" smtClean="0">
                          <a:effectLst/>
                          <a:latin typeface="+mn-lt"/>
                        </a:rPr>
                        <a:t>Will</a:t>
                      </a:r>
                      <a:endParaRPr lang="zh-CN" sz="2000" b="1" dirty="0">
                        <a:effectLst/>
                        <a:latin typeface="+mn-lt"/>
                        <a:ea typeface="PMingLiU" panose="02020500000000000000" pitchFamily="18" charset="-120"/>
                      </a:endParaRPr>
                    </a:p>
                  </a:txBody>
                  <a:tcPr marL="68580" marR="68580" marT="0" marB="0" anchor="ctr"/>
                </a:tc>
                <a:tc>
                  <a:txBody>
                    <a:bodyPr/>
                    <a:lstStyle/>
                    <a:p>
                      <a:pPr algn="l">
                        <a:spcAft>
                          <a:spcPts val="0"/>
                        </a:spcAft>
                      </a:pPr>
                      <a:r>
                        <a:rPr lang="en-US" sz="1400" b="1" dirty="0" smtClean="0">
                          <a:effectLst/>
                          <a:latin typeface="+mn-lt"/>
                        </a:rPr>
                        <a:t>Will </a:t>
                      </a:r>
                      <a:r>
                        <a:rPr lang="en-US" sz="1400" b="1" dirty="0">
                          <a:effectLst/>
                          <a:latin typeface="+mn-lt"/>
                        </a:rPr>
                        <a:t>Not</a:t>
                      </a:r>
                      <a:endParaRPr lang="zh-CN" sz="2000" b="1" dirty="0">
                        <a:effectLst/>
                        <a:latin typeface="+mn-lt"/>
                        <a:ea typeface="PMingLiU" panose="02020500000000000000" pitchFamily="18" charset="-120"/>
                      </a:endParaRPr>
                    </a:p>
                  </a:txBody>
                  <a:tcPr marL="68580" marR="68580" marT="0" marB="0" anchor="ctr"/>
                </a:tc>
                <a:extLst>
                  <a:ext uri="{0D108BD9-81ED-4DB2-BD59-A6C34878D82A}">
                    <a16:rowId xmlns:a16="http://schemas.microsoft.com/office/drawing/2014/main" val="429330199"/>
                  </a:ext>
                </a:extLst>
              </a:tr>
              <a:tr h="282312">
                <a:tc>
                  <a:txBody>
                    <a:bodyPr/>
                    <a:lstStyle/>
                    <a:p>
                      <a:pPr marL="228600" algn="l">
                        <a:spcAft>
                          <a:spcPts val="0"/>
                        </a:spcAft>
                      </a:pPr>
                      <a:r>
                        <a:rPr lang="en-US" sz="1400" dirty="0">
                          <a:effectLst/>
                          <a:latin typeface="+mn-lt"/>
                        </a:rPr>
                        <a:t>First</a:t>
                      </a:r>
                      <a:endParaRPr lang="zh-CN" sz="2000" dirty="0">
                        <a:effectLst/>
                        <a:latin typeface="+mn-lt"/>
                        <a:ea typeface="PMingLiU" panose="02020500000000000000" pitchFamily="18" charset="-120"/>
                      </a:endParaRPr>
                    </a:p>
                  </a:txBody>
                  <a:tcPr marL="68580" marR="68580" marT="0" marB="0" anchor="ctr"/>
                </a:tc>
                <a:tc>
                  <a:txBody>
                    <a:bodyPr/>
                    <a:lstStyle/>
                    <a:p>
                      <a:pPr marL="228600" algn="l">
                        <a:spcAft>
                          <a:spcPts val="0"/>
                        </a:spcAft>
                      </a:pPr>
                      <a:r>
                        <a:rPr lang="en-US" sz="1400" dirty="0">
                          <a:effectLst/>
                          <a:latin typeface="+mn-lt"/>
                        </a:rPr>
                        <a:t>Friend or family gathering</a:t>
                      </a:r>
                      <a:endParaRPr lang="zh-CN" sz="2000" dirty="0">
                        <a:effectLst/>
                        <a:latin typeface="+mn-lt"/>
                        <a:ea typeface="PMingLiU" panose="02020500000000000000" pitchFamily="18" charset="-120"/>
                      </a:endParaRPr>
                    </a:p>
                  </a:txBody>
                  <a:tcPr marL="68580" marR="68580" marT="0" marB="0" anchor="ctr"/>
                </a:tc>
                <a:tc>
                  <a:txBody>
                    <a:bodyPr/>
                    <a:lstStyle/>
                    <a:p>
                      <a:pPr algn="l">
                        <a:spcAft>
                          <a:spcPts val="0"/>
                        </a:spcAft>
                      </a:pPr>
                      <a:r>
                        <a:rPr lang="en-US" sz="1400">
                          <a:effectLst/>
                          <a:latin typeface="+mn-lt"/>
                        </a:rPr>
                        <a:t>Nothing new</a:t>
                      </a:r>
                      <a:endParaRPr lang="zh-CN" sz="2000">
                        <a:effectLst/>
                        <a:latin typeface="+mn-lt"/>
                        <a:ea typeface="PMingLiU" panose="02020500000000000000" pitchFamily="18" charset="-120"/>
                      </a:endParaRPr>
                    </a:p>
                  </a:txBody>
                  <a:tcPr marL="68580" marR="68580" marT="0" marB="0" anchor="ctr"/>
                </a:tc>
                <a:extLst>
                  <a:ext uri="{0D108BD9-81ED-4DB2-BD59-A6C34878D82A}">
                    <a16:rowId xmlns:a16="http://schemas.microsoft.com/office/drawing/2014/main" val="1806351300"/>
                  </a:ext>
                </a:extLst>
              </a:tr>
              <a:tr h="288032">
                <a:tc>
                  <a:txBody>
                    <a:bodyPr/>
                    <a:lstStyle/>
                    <a:p>
                      <a:pPr marL="228600" algn="l">
                        <a:spcAft>
                          <a:spcPts val="0"/>
                        </a:spcAft>
                      </a:pPr>
                      <a:r>
                        <a:rPr lang="en-US" sz="1400" dirty="0">
                          <a:effectLst/>
                          <a:latin typeface="+mn-lt"/>
                        </a:rPr>
                        <a:t>Second</a:t>
                      </a:r>
                      <a:endParaRPr lang="zh-CN" sz="2000" dirty="0">
                        <a:effectLst/>
                        <a:latin typeface="+mn-lt"/>
                        <a:ea typeface="PMingLiU" panose="02020500000000000000" pitchFamily="18" charset="-120"/>
                      </a:endParaRPr>
                    </a:p>
                  </a:txBody>
                  <a:tcPr marL="68580" marR="68580" marT="0" marB="0" anchor="ctr"/>
                </a:tc>
                <a:tc>
                  <a:txBody>
                    <a:bodyPr/>
                    <a:lstStyle/>
                    <a:p>
                      <a:pPr marL="228600" algn="l">
                        <a:spcAft>
                          <a:spcPts val="0"/>
                        </a:spcAft>
                      </a:pPr>
                      <a:r>
                        <a:rPr lang="en-US" sz="1400" dirty="0">
                          <a:effectLst/>
                          <a:latin typeface="+mn-lt"/>
                        </a:rPr>
                        <a:t>Enjoy the food</a:t>
                      </a:r>
                      <a:endParaRPr lang="zh-CN" sz="2000" dirty="0">
                        <a:effectLst/>
                        <a:latin typeface="+mn-lt"/>
                        <a:ea typeface="PMingLiU" panose="02020500000000000000" pitchFamily="18" charset="-120"/>
                      </a:endParaRPr>
                    </a:p>
                  </a:txBody>
                  <a:tcPr marL="68580" marR="68580" marT="0" marB="0" anchor="ctr"/>
                </a:tc>
                <a:tc>
                  <a:txBody>
                    <a:bodyPr/>
                    <a:lstStyle/>
                    <a:p>
                      <a:pPr algn="l">
                        <a:spcAft>
                          <a:spcPts val="0"/>
                        </a:spcAft>
                      </a:pPr>
                      <a:r>
                        <a:rPr lang="en-US" sz="1400">
                          <a:effectLst/>
                          <a:latin typeface="+mn-lt"/>
                        </a:rPr>
                        <a:t>Crowded</a:t>
                      </a:r>
                      <a:endParaRPr lang="zh-CN" sz="2000">
                        <a:effectLst/>
                        <a:latin typeface="+mn-lt"/>
                        <a:ea typeface="PMingLiU" panose="02020500000000000000" pitchFamily="18" charset="-120"/>
                      </a:endParaRPr>
                    </a:p>
                  </a:txBody>
                  <a:tcPr marL="68580" marR="68580" marT="0" marB="0" anchor="ctr"/>
                </a:tc>
                <a:extLst>
                  <a:ext uri="{0D108BD9-81ED-4DB2-BD59-A6C34878D82A}">
                    <a16:rowId xmlns:a16="http://schemas.microsoft.com/office/drawing/2014/main" val="2163090834"/>
                  </a:ext>
                </a:extLst>
              </a:tr>
              <a:tr h="360040">
                <a:tc>
                  <a:txBody>
                    <a:bodyPr/>
                    <a:lstStyle/>
                    <a:p>
                      <a:pPr marL="228600" algn="l">
                        <a:spcAft>
                          <a:spcPts val="0"/>
                        </a:spcAft>
                      </a:pPr>
                      <a:r>
                        <a:rPr lang="en-US" sz="1400" dirty="0">
                          <a:effectLst/>
                          <a:latin typeface="+mn-lt"/>
                        </a:rPr>
                        <a:t>Third</a:t>
                      </a:r>
                      <a:endParaRPr lang="zh-CN" sz="2000" dirty="0">
                        <a:effectLst/>
                        <a:latin typeface="+mn-lt"/>
                        <a:ea typeface="PMingLiU" panose="02020500000000000000" pitchFamily="18" charset="-120"/>
                      </a:endParaRPr>
                    </a:p>
                  </a:txBody>
                  <a:tcPr marL="68580" marR="68580" marT="0" marB="0" anchor="ctr"/>
                </a:tc>
                <a:tc>
                  <a:txBody>
                    <a:bodyPr/>
                    <a:lstStyle/>
                    <a:p>
                      <a:pPr marL="228600" algn="l">
                        <a:spcAft>
                          <a:spcPts val="0"/>
                        </a:spcAft>
                      </a:pPr>
                      <a:r>
                        <a:rPr lang="en-US" sz="1400" dirty="0">
                          <a:effectLst/>
                          <a:latin typeface="+mn-lt"/>
                        </a:rPr>
                        <a:t>Novelty seeking</a:t>
                      </a:r>
                      <a:endParaRPr lang="zh-CN" sz="2000" dirty="0">
                        <a:effectLst/>
                        <a:latin typeface="+mn-lt"/>
                        <a:ea typeface="PMingLiU" panose="02020500000000000000" pitchFamily="18" charset="-120"/>
                      </a:endParaRPr>
                    </a:p>
                  </a:txBody>
                  <a:tcPr marL="68580" marR="68580" marT="0" marB="0" anchor="ctr"/>
                </a:tc>
                <a:tc>
                  <a:txBody>
                    <a:bodyPr/>
                    <a:lstStyle/>
                    <a:p>
                      <a:pPr algn="l">
                        <a:spcAft>
                          <a:spcPts val="0"/>
                        </a:spcAft>
                      </a:pPr>
                      <a:r>
                        <a:rPr lang="en-US" sz="1400">
                          <a:effectLst/>
                          <a:latin typeface="+mn-lt"/>
                        </a:rPr>
                        <a:t>Limited parking area</a:t>
                      </a:r>
                      <a:endParaRPr lang="zh-CN" sz="2000">
                        <a:effectLst/>
                        <a:latin typeface="+mn-lt"/>
                        <a:ea typeface="PMingLiU" panose="02020500000000000000" pitchFamily="18" charset="-120"/>
                      </a:endParaRPr>
                    </a:p>
                  </a:txBody>
                  <a:tcPr marL="68580" marR="68580" marT="0" marB="0" anchor="ctr"/>
                </a:tc>
                <a:extLst>
                  <a:ext uri="{0D108BD9-81ED-4DB2-BD59-A6C34878D82A}">
                    <a16:rowId xmlns:a16="http://schemas.microsoft.com/office/drawing/2014/main" val="4199629259"/>
                  </a:ext>
                </a:extLst>
              </a:tr>
              <a:tr h="288032">
                <a:tc>
                  <a:txBody>
                    <a:bodyPr/>
                    <a:lstStyle/>
                    <a:p>
                      <a:pPr marL="228600" algn="l">
                        <a:spcAft>
                          <a:spcPts val="0"/>
                        </a:spcAft>
                      </a:pPr>
                      <a:r>
                        <a:rPr lang="en-US" sz="1400" dirty="0">
                          <a:effectLst/>
                          <a:latin typeface="+mn-lt"/>
                        </a:rPr>
                        <a:t>Fourth</a:t>
                      </a:r>
                      <a:endParaRPr lang="zh-CN" sz="2000" dirty="0">
                        <a:effectLst/>
                        <a:latin typeface="+mn-lt"/>
                        <a:ea typeface="PMingLiU" panose="02020500000000000000" pitchFamily="18" charset="-120"/>
                      </a:endParaRPr>
                    </a:p>
                  </a:txBody>
                  <a:tcPr marL="68580" marR="68580" marT="0" marB="0" anchor="ctr"/>
                </a:tc>
                <a:tc>
                  <a:txBody>
                    <a:bodyPr/>
                    <a:lstStyle/>
                    <a:p>
                      <a:pPr marL="228600" algn="l">
                        <a:spcAft>
                          <a:spcPts val="0"/>
                        </a:spcAft>
                      </a:pPr>
                      <a:r>
                        <a:rPr lang="en-US" sz="1400">
                          <a:effectLst/>
                          <a:latin typeface="+mn-lt"/>
                        </a:rPr>
                        <a:t>Enjoy the live performances</a:t>
                      </a:r>
                      <a:endParaRPr lang="zh-CN" sz="2000">
                        <a:effectLst/>
                        <a:latin typeface="+mn-lt"/>
                        <a:ea typeface="PMingLiU" panose="02020500000000000000" pitchFamily="18" charset="-120"/>
                      </a:endParaRPr>
                    </a:p>
                  </a:txBody>
                  <a:tcPr marL="68580" marR="68580" marT="0" marB="0" anchor="ctr"/>
                </a:tc>
                <a:tc>
                  <a:txBody>
                    <a:bodyPr/>
                    <a:lstStyle/>
                    <a:p>
                      <a:pPr algn="l">
                        <a:spcAft>
                          <a:spcPts val="0"/>
                        </a:spcAft>
                      </a:pPr>
                      <a:r>
                        <a:rPr lang="en-US" sz="1400">
                          <a:effectLst/>
                          <a:latin typeface="+mn-lt"/>
                        </a:rPr>
                        <a:t>Expensive</a:t>
                      </a:r>
                      <a:endParaRPr lang="zh-CN" sz="2000">
                        <a:effectLst/>
                        <a:latin typeface="+mn-lt"/>
                        <a:ea typeface="PMingLiU" panose="02020500000000000000" pitchFamily="18" charset="-120"/>
                      </a:endParaRPr>
                    </a:p>
                  </a:txBody>
                  <a:tcPr marL="68580" marR="68580" marT="0" marB="0" anchor="ctr"/>
                </a:tc>
                <a:extLst>
                  <a:ext uri="{0D108BD9-81ED-4DB2-BD59-A6C34878D82A}">
                    <a16:rowId xmlns:a16="http://schemas.microsoft.com/office/drawing/2014/main" val="1617202039"/>
                  </a:ext>
                </a:extLst>
              </a:tr>
              <a:tr h="288032">
                <a:tc>
                  <a:txBody>
                    <a:bodyPr/>
                    <a:lstStyle/>
                    <a:p>
                      <a:pPr marL="228600" algn="l">
                        <a:spcAft>
                          <a:spcPts val="0"/>
                        </a:spcAft>
                      </a:pPr>
                      <a:r>
                        <a:rPr lang="en-US" sz="1400" dirty="0">
                          <a:effectLst/>
                          <a:latin typeface="+mn-lt"/>
                        </a:rPr>
                        <a:t>Fifth</a:t>
                      </a:r>
                      <a:endParaRPr lang="zh-CN" sz="2000" dirty="0">
                        <a:effectLst/>
                        <a:latin typeface="+mn-lt"/>
                        <a:ea typeface="PMingLiU" panose="02020500000000000000" pitchFamily="18" charset="-120"/>
                      </a:endParaRPr>
                    </a:p>
                  </a:txBody>
                  <a:tcPr marL="68580" marR="68580" marT="0" marB="0" anchor="ctr"/>
                </a:tc>
                <a:tc>
                  <a:txBody>
                    <a:bodyPr/>
                    <a:lstStyle/>
                    <a:p>
                      <a:pPr marL="228600" algn="l">
                        <a:spcAft>
                          <a:spcPts val="0"/>
                        </a:spcAft>
                      </a:pPr>
                      <a:r>
                        <a:rPr lang="en-US" sz="1400" dirty="0">
                          <a:effectLst/>
                          <a:latin typeface="+mn-lt"/>
                        </a:rPr>
                        <a:t>Have free time</a:t>
                      </a:r>
                      <a:endParaRPr lang="zh-CN" sz="2000" dirty="0">
                        <a:effectLst/>
                        <a:latin typeface="+mn-lt"/>
                        <a:ea typeface="PMingLiU" panose="02020500000000000000" pitchFamily="18" charset="-120"/>
                      </a:endParaRPr>
                    </a:p>
                  </a:txBody>
                  <a:tcPr marL="68580" marR="68580" marT="0" marB="0" anchor="ctr"/>
                </a:tc>
                <a:tc>
                  <a:txBody>
                    <a:bodyPr/>
                    <a:lstStyle/>
                    <a:p>
                      <a:pPr algn="l">
                        <a:spcAft>
                          <a:spcPts val="0"/>
                        </a:spcAft>
                      </a:pPr>
                      <a:r>
                        <a:rPr lang="en-US" sz="1400" dirty="0">
                          <a:effectLst/>
                          <a:latin typeface="+mn-lt"/>
                        </a:rPr>
                        <a:t>Better service in restaurant</a:t>
                      </a:r>
                      <a:endParaRPr lang="zh-CN" sz="2000" dirty="0">
                        <a:effectLst/>
                        <a:latin typeface="+mn-lt"/>
                        <a:ea typeface="PMingLiU" panose="02020500000000000000" pitchFamily="18" charset="-120"/>
                      </a:endParaRPr>
                    </a:p>
                  </a:txBody>
                  <a:tcPr marL="68580" marR="68580" marT="0" marB="0" anchor="ctr"/>
                </a:tc>
                <a:extLst>
                  <a:ext uri="{0D108BD9-81ED-4DB2-BD59-A6C34878D82A}">
                    <a16:rowId xmlns:a16="http://schemas.microsoft.com/office/drawing/2014/main" val="1906848269"/>
                  </a:ext>
                </a:extLst>
              </a:tr>
            </a:tbl>
          </a:graphicData>
        </a:graphic>
      </p:graphicFrame>
      <p:sp>
        <p:nvSpPr>
          <p:cNvPr id="5"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6"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61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388710"/>
              </p:ext>
            </p:extLst>
          </p:nvPr>
        </p:nvGraphicFramePr>
        <p:xfrm>
          <a:off x="683568" y="1330424"/>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4"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430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692696"/>
            <a:ext cx="8165672" cy="762000"/>
          </a:xfrm>
        </p:spPr>
        <p:txBody>
          <a:bodyPr/>
          <a:lstStyle/>
          <a:p>
            <a:r>
              <a:rPr lang="de-AT" dirty="0" smtClean="0">
                <a:solidFill>
                  <a:schemeClr val="accent6"/>
                </a:solidFill>
              </a:rPr>
              <a:t>Conclusions</a:t>
            </a:r>
            <a:endParaRPr lang="de-AT" dirty="0">
              <a:solidFill>
                <a:schemeClr val="accent6"/>
              </a:solidFill>
            </a:endParaRPr>
          </a:p>
        </p:txBody>
      </p:sp>
      <p:sp>
        <p:nvSpPr>
          <p:cNvPr id="5" name="Inhaltsplatzhalter 4"/>
          <p:cNvSpPr>
            <a:spLocks noGrp="1"/>
          </p:cNvSpPr>
          <p:nvPr>
            <p:ph idx="1"/>
          </p:nvPr>
        </p:nvSpPr>
        <p:spPr>
          <a:xfrm>
            <a:off x="683568" y="1595763"/>
            <a:ext cx="7772400" cy="4114800"/>
          </a:xfrm>
        </p:spPr>
        <p:txBody>
          <a:bodyPr/>
          <a:lstStyle/>
          <a:p>
            <a:r>
              <a:rPr lang="en-GB" altLang="zh-CN" sz="1600" dirty="0" smtClean="0">
                <a:solidFill>
                  <a:schemeClr val="tx1"/>
                </a:solidFill>
              </a:rPr>
              <a:t>Mostly viewed </a:t>
            </a:r>
            <a:r>
              <a:rPr lang="en-GB" altLang="zh-CN" sz="1600" dirty="0">
                <a:solidFill>
                  <a:schemeClr val="tx1"/>
                </a:solidFill>
              </a:rPr>
              <a:t>the MFF positively as an opportunity to spend time with family and </a:t>
            </a:r>
            <a:r>
              <a:rPr lang="en-GB" altLang="zh-CN" sz="1600" dirty="0" smtClean="0">
                <a:solidFill>
                  <a:schemeClr val="tx1"/>
                </a:solidFill>
              </a:rPr>
              <a:t>friends</a:t>
            </a:r>
          </a:p>
          <a:p>
            <a:r>
              <a:rPr lang="en-GB" altLang="zh-CN" sz="1600" dirty="0" smtClean="0">
                <a:solidFill>
                  <a:schemeClr val="tx1"/>
                </a:solidFill>
              </a:rPr>
              <a:t>Satisfied with </a:t>
            </a:r>
            <a:r>
              <a:rPr lang="en-GB" altLang="zh-CN" sz="1600" dirty="0">
                <a:solidFill>
                  <a:schemeClr val="tx1"/>
                </a:solidFill>
              </a:rPr>
              <a:t>the length of time the </a:t>
            </a:r>
            <a:r>
              <a:rPr lang="en-GB" altLang="zh-CN" sz="1600" dirty="0" smtClean="0">
                <a:solidFill>
                  <a:schemeClr val="tx1"/>
                </a:solidFill>
              </a:rPr>
              <a:t>MFF</a:t>
            </a:r>
          </a:p>
          <a:p>
            <a:r>
              <a:rPr lang="en-GB" altLang="zh-CN" sz="1600" dirty="0" smtClean="0">
                <a:solidFill>
                  <a:schemeClr val="tx1"/>
                </a:solidFill>
              </a:rPr>
              <a:t>Noted as convenient, good atmosphere </a:t>
            </a:r>
            <a:r>
              <a:rPr lang="en-GB" altLang="zh-CN" sz="1600" dirty="0">
                <a:solidFill>
                  <a:schemeClr val="tx1"/>
                </a:solidFill>
              </a:rPr>
              <a:t>with fireworks shows and live </a:t>
            </a:r>
            <a:r>
              <a:rPr lang="en-GB" altLang="zh-CN" sz="1600" dirty="0" smtClean="0">
                <a:solidFill>
                  <a:schemeClr val="tx1"/>
                </a:solidFill>
              </a:rPr>
              <a:t>performances </a:t>
            </a:r>
          </a:p>
          <a:p>
            <a:r>
              <a:rPr lang="en-GB" altLang="zh-CN" sz="1600" dirty="0" smtClean="0">
                <a:solidFill>
                  <a:schemeClr val="tx1"/>
                </a:solidFill>
              </a:rPr>
              <a:t>Need to improve the cleanliness </a:t>
            </a:r>
            <a:r>
              <a:rPr lang="en-GB" altLang="zh-CN" sz="1600" dirty="0">
                <a:solidFill>
                  <a:schemeClr val="tx1"/>
                </a:solidFill>
              </a:rPr>
              <a:t>of the location, waste and garbage </a:t>
            </a:r>
            <a:r>
              <a:rPr lang="en-GB" altLang="zh-CN" sz="1600" dirty="0" smtClean="0">
                <a:solidFill>
                  <a:schemeClr val="tx1"/>
                </a:solidFill>
              </a:rPr>
              <a:t>management</a:t>
            </a:r>
          </a:p>
          <a:p>
            <a:r>
              <a:rPr lang="en-GB" altLang="zh-CN" sz="1600" dirty="0" smtClean="0">
                <a:solidFill>
                  <a:schemeClr val="tx1"/>
                </a:solidFill>
              </a:rPr>
              <a:t>Service performance mainly determines </a:t>
            </a:r>
            <a:r>
              <a:rPr lang="en-GB" altLang="zh-CN" sz="1600" dirty="0">
                <a:solidFill>
                  <a:schemeClr val="tx1"/>
                </a:solidFill>
              </a:rPr>
              <a:t>whether people are willing to attend such an event </a:t>
            </a:r>
            <a:r>
              <a:rPr lang="en-GB" altLang="zh-CN" sz="1600" dirty="0" smtClean="0">
                <a:solidFill>
                  <a:schemeClr val="tx1"/>
                </a:solidFill>
              </a:rPr>
              <a:t>again</a:t>
            </a:r>
            <a:endParaRPr lang="zh-CN" altLang="zh-CN" sz="1600" dirty="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726" y="4437112"/>
            <a:ext cx="3143250" cy="17907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4698" y="4260304"/>
            <a:ext cx="2857500" cy="1905000"/>
          </a:xfrm>
          <a:prstGeom prst="rect">
            <a:avLst/>
          </a:prstGeom>
        </p:spPr>
      </p:pic>
    </p:spTree>
    <p:extLst>
      <p:ext uri="{BB962C8B-B14F-4D97-AF65-F5344CB8AC3E}">
        <p14:creationId xmlns:p14="http://schemas.microsoft.com/office/powerpoint/2010/main" val="82395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4247"/>
            <a:ext cx="4267200" cy="762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dirty="0">
                <a:solidFill>
                  <a:schemeClr val="accent6"/>
                </a:solidFill>
              </a:rPr>
              <a:t>Why Macau Food Festival?</a:t>
            </a:r>
            <a:endParaRPr lang="zh-CN" altLang="en-US" dirty="0">
              <a:solidFill>
                <a:schemeClr val="accent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78512"/>
            <a:ext cx="3019815" cy="225989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665"/>
          <a:stretch/>
        </p:blipFill>
        <p:spPr>
          <a:xfrm>
            <a:off x="5989433" y="4176465"/>
            <a:ext cx="3154567" cy="2276871"/>
          </a:xfrm>
          <a:prstGeom prst="rect">
            <a:avLst/>
          </a:prstGeom>
        </p:spPr>
      </p:pic>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87824" y="4176465"/>
            <a:ext cx="3034256" cy="2276871"/>
          </a:xfrm>
        </p:spPr>
      </p:pic>
      <p:sp>
        <p:nvSpPr>
          <p:cNvPr id="11" name="Rectangle 10"/>
          <p:cNvSpPr/>
          <p:nvPr/>
        </p:nvSpPr>
        <p:spPr>
          <a:xfrm>
            <a:off x="683568" y="1244367"/>
            <a:ext cx="7992888"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en-GB" altLang="zh-CN" sz="2000" dirty="0" smtClean="0"/>
              <a:t>Annual event, </a:t>
            </a:r>
            <a:r>
              <a:rPr lang="en-GB" altLang="zh-CN" sz="2000" dirty="0"/>
              <a:t>combined with </a:t>
            </a:r>
            <a:r>
              <a:rPr lang="en-GB" altLang="zh-CN" sz="2000" dirty="0" smtClean="0"/>
              <a:t>the </a:t>
            </a:r>
            <a:r>
              <a:rPr lang="en-GB" altLang="zh-CN" sz="2000" dirty="0"/>
              <a:t>Macau Grand Prix, since 2000</a:t>
            </a:r>
          </a:p>
          <a:p>
            <a:pPr marL="342900" indent="-342900">
              <a:lnSpc>
                <a:spcPct val="150000"/>
              </a:lnSpc>
              <a:buFont typeface="Arial" panose="020B0604020202020204" pitchFamily="34" charset="0"/>
              <a:buChar char="•"/>
            </a:pPr>
            <a:r>
              <a:rPr lang="en-GB" altLang="zh-CN" sz="2000" dirty="0"/>
              <a:t>A diverse food </a:t>
            </a:r>
            <a:r>
              <a:rPr lang="en-GB" altLang="zh-CN" sz="2000" dirty="0" smtClean="0"/>
              <a:t>carnival</a:t>
            </a:r>
          </a:p>
          <a:p>
            <a:pPr marL="342900" indent="-342900">
              <a:lnSpc>
                <a:spcPct val="150000"/>
              </a:lnSpc>
              <a:buFont typeface="Arial" panose="020B0604020202020204" pitchFamily="34" charset="0"/>
              <a:buChar char="•"/>
            </a:pPr>
            <a:r>
              <a:rPr lang="en-GB" altLang="zh-CN" sz="2000" dirty="0" smtClean="0"/>
              <a:t>Tourist authority: less popular in recent years</a:t>
            </a:r>
          </a:p>
          <a:p>
            <a:pPr marL="342900" indent="-342900">
              <a:lnSpc>
                <a:spcPct val="150000"/>
              </a:lnSpc>
              <a:buFont typeface="Arial" panose="020B0604020202020204" pitchFamily="34" charset="0"/>
              <a:buChar char="•"/>
            </a:pPr>
            <a:r>
              <a:rPr lang="en-GB" altLang="zh-CN" sz="2000" dirty="0" smtClean="0"/>
              <a:t>Residents’ perceptions: tend to focus on food </a:t>
            </a:r>
            <a:r>
              <a:rPr lang="en-GB" altLang="zh-CN" sz="2000" dirty="0"/>
              <a:t>quality and </a:t>
            </a:r>
            <a:r>
              <a:rPr lang="en-GB" altLang="zh-CN" sz="2000" dirty="0" smtClean="0"/>
              <a:t>hygiene</a:t>
            </a:r>
          </a:p>
          <a:p>
            <a:pPr>
              <a:lnSpc>
                <a:spcPct val="150000"/>
              </a:lnSpc>
            </a:pPr>
            <a:r>
              <a:rPr lang="en-GB" altLang="zh-CN" sz="2000" dirty="0" smtClean="0"/>
              <a:t>     (personal </a:t>
            </a:r>
            <a:r>
              <a:rPr lang="en-GB" altLang="zh-CN" sz="2000" dirty="0"/>
              <a:t>communication, 17 October, </a:t>
            </a:r>
            <a:r>
              <a:rPr lang="en-GB" altLang="zh-CN" sz="2000" dirty="0" smtClean="0"/>
              <a:t>2015)</a:t>
            </a:r>
          </a:p>
        </p:txBody>
      </p:sp>
      <p:sp>
        <p:nvSpPr>
          <p:cNvPr id="9"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10"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052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692696"/>
            <a:ext cx="8165672" cy="762000"/>
          </a:xfrm>
        </p:spPr>
        <p:txBody>
          <a:bodyPr/>
          <a:lstStyle/>
          <a:p>
            <a:r>
              <a:rPr lang="de-AT" altLang="zh-CN" dirty="0" smtClean="0">
                <a:solidFill>
                  <a:schemeClr val="accent6"/>
                </a:solidFill>
              </a:rPr>
              <a:t>Limitations </a:t>
            </a:r>
            <a:r>
              <a:rPr lang="de-AT" altLang="zh-CN" dirty="0">
                <a:solidFill>
                  <a:schemeClr val="accent6"/>
                </a:solidFill>
              </a:rPr>
              <a:t>and Outlook to Further Research</a:t>
            </a:r>
            <a:endParaRPr lang="de-AT" dirty="0">
              <a:solidFill>
                <a:schemeClr val="accent6"/>
              </a:solidFill>
            </a:endParaRPr>
          </a:p>
        </p:txBody>
      </p:sp>
      <p:sp>
        <p:nvSpPr>
          <p:cNvPr id="5" name="Inhaltsplatzhalter 4"/>
          <p:cNvSpPr>
            <a:spLocks noGrp="1"/>
          </p:cNvSpPr>
          <p:nvPr>
            <p:ph idx="1"/>
          </p:nvPr>
        </p:nvSpPr>
        <p:spPr>
          <a:xfrm>
            <a:off x="683568" y="1595763"/>
            <a:ext cx="7772400" cy="4114800"/>
          </a:xfrm>
        </p:spPr>
        <p:txBody>
          <a:bodyPr/>
          <a:lstStyle/>
          <a:p>
            <a:pPr marL="0" indent="0">
              <a:lnSpc>
                <a:spcPct val="150000"/>
              </a:lnSpc>
              <a:buNone/>
            </a:pPr>
            <a:r>
              <a:rPr lang="en-GB" altLang="zh-CN" sz="1600" dirty="0" smtClean="0">
                <a:solidFill>
                  <a:schemeClr val="tx1"/>
                </a:solidFill>
              </a:rPr>
              <a:t>Limitations</a:t>
            </a:r>
          </a:p>
          <a:p>
            <a:pPr>
              <a:lnSpc>
                <a:spcPct val="150000"/>
              </a:lnSpc>
            </a:pPr>
            <a:r>
              <a:rPr lang="en-GB" altLang="zh-CN" sz="1600" dirty="0" smtClean="0">
                <a:solidFill>
                  <a:schemeClr val="tx1"/>
                </a:solidFill>
              </a:rPr>
              <a:t>Sample size</a:t>
            </a:r>
          </a:p>
          <a:p>
            <a:pPr>
              <a:lnSpc>
                <a:spcPct val="150000"/>
              </a:lnSpc>
            </a:pPr>
            <a:r>
              <a:rPr lang="en-GB" altLang="zh-CN" sz="1600" dirty="0">
                <a:solidFill>
                  <a:schemeClr val="tx1"/>
                </a:solidFill>
              </a:rPr>
              <a:t>B</a:t>
            </a:r>
            <a:r>
              <a:rPr lang="en-GB" altLang="zh-CN" sz="1600" dirty="0" smtClean="0">
                <a:solidFill>
                  <a:schemeClr val="tx1"/>
                </a:solidFill>
              </a:rPr>
              <a:t>efore </a:t>
            </a:r>
            <a:r>
              <a:rPr lang="en-GB" altLang="zh-CN" sz="1600" dirty="0">
                <a:solidFill>
                  <a:schemeClr val="tx1"/>
                </a:solidFill>
              </a:rPr>
              <a:t>and after the </a:t>
            </a:r>
            <a:r>
              <a:rPr lang="en-GB" altLang="zh-CN" sz="1600" dirty="0" smtClean="0">
                <a:solidFill>
                  <a:schemeClr val="tx1"/>
                </a:solidFill>
              </a:rPr>
              <a:t>MFF</a:t>
            </a:r>
          </a:p>
          <a:p>
            <a:pPr marL="0" indent="0">
              <a:lnSpc>
                <a:spcPct val="150000"/>
              </a:lnSpc>
              <a:buNone/>
            </a:pPr>
            <a:endParaRPr lang="en-GB" altLang="zh-CN" sz="1600" dirty="0" smtClean="0">
              <a:solidFill>
                <a:schemeClr val="tx1"/>
              </a:solidFill>
            </a:endParaRPr>
          </a:p>
          <a:p>
            <a:pPr marL="0" indent="0">
              <a:lnSpc>
                <a:spcPct val="150000"/>
              </a:lnSpc>
              <a:buNone/>
            </a:pPr>
            <a:r>
              <a:rPr lang="en-GB" altLang="zh-CN" sz="1600" dirty="0" smtClean="0">
                <a:solidFill>
                  <a:schemeClr val="tx1"/>
                </a:solidFill>
              </a:rPr>
              <a:t>For future research…</a:t>
            </a:r>
          </a:p>
          <a:p>
            <a:pPr>
              <a:lnSpc>
                <a:spcPct val="150000"/>
              </a:lnSpc>
            </a:pPr>
            <a:r>
              <a:rPr lang="en-GB" altLang="zh-CN" sz="1600" dirty="0">
                <a:solidFill>
                  <a:schemeClr val="tx1"/>
                </a:solidFill>
              </a:rPr>
              <a:t>L</a:t>
            </a:r>
            <a:r>
              <a:rPr lang="en-GB" altLang="zh-CN" sz="1600" dirty="0" smtClean="0">
                <a:solidFill>
                  <a:schemeClr val="tx1"/>
                </a:solidFill>
              </a:rPr>
              <a:t>ocal exhibitors </a:t>
            </a:r>
          </a:p>
          <a:p>
            <a:pPr lvl="1">
              <a:lnSpc>
                <a:spcPct val="150000"/>
              </a:lnSpc>
            </a:pPr>
            <a:r>
              <a:rPr lang="en-GB" altLang="zh-CN" sz="1600" dirty="0" smtClean="0"/>
              <a:t>different perspectives</a:t>
            </a:r>
          </a:p>
          <a:p>
            <a:pPr lvl="1">
              <a:lnSpc>
                <a:spcPct val="150000"/>
              </a:lnSpc>
            </a:pPr>
            <a:r>
              <a:rPr lang="en-GB" altLang="zh-CN" sz="1600" dirty="0" smtClean="0"/>
              <a:t>event </a:t>
            </a:r>
            <a:r>
              <a:rPr lang="en-GB" altLang="zh-CN" sz="1600" dirty="0"/>
              <a:t>experience and </a:t>
            </a:r>
            <a:r>
              <a:rPr lang="en-GB" altLang="zh-CN" sz="1600" dirty="0" smtClean="0"/>
              <a:t>foresights</a:t>
            </a:r>
          </a:p>
          <a:p>
            <a:pPr>
              <a:lnSpc>
                <a:spcPct val="150000"/>
              </a:lnSpc>
            </a:pPr>
            <a:r>
              <a:rPr lang="en-GB" altLang="zh-CN" sz="1600" dirty="0" smtClean="0">
                <a:solidFill>
                  <a:schemeClr val="tx1"/>
                </a:solidFill>
              </a:rPr>
              <a:t>Validation of implementation</a:t>
            </a:r>
            <a:endParaRPr lang="zh-CN" altLang="zh-CN" sz="1600" dirty="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529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620688"/>
            <a:ext cx="4267200" cy="762000"/>
          </a:xfrm>
        </p:spPr>
        <p:txBody>
          <a:bodyPr/>
          <a:lstStyle/>
          <a:p>
            <a:r>
              <a:rPr lang="de-AT" altLang="zh-CN" dirty="0">
                <a:solidFill>
                  <a:schemeClr val="accent6"/>
                </a:solidFill>
              </a:rPr>
              <a:t>R</a:t>
            </a:r>
            <a:r>
              <a:rPr lang="en-US" altLang="zh-CN" dirty="0" err="1" smtClean="0">
                <a:solidFill>
                  <a:schemeClr val="accent6"/>
                </a:solidFill>
              </a:rPr>
              <a:t>eferences</a:t>
            </a:r>
            <a:endParaRPr lang="de-AT" dirty="0">
              <a:solidFill>
                <a:schemeClr val="accent6"/>
              </a:solidFill>
            </a:endParaRPr>
          </a:p>
        </p:txBody>
      </p:sp>
      <p:sp>
        <p:nvSpPr>
          <p:cNvPr id="5" name="Inhaltsplatzhalter 4"/>
          <p:cNvSpPr>
            <a:spLocks noGrp="1"/>
          </p:cNvSpPr>
          <p:nvPr>
            <p:ph idx="1"/>
          </p:nvPr>
        </p:nvSpPr>
        <p:spPr>
          <a:xfrm>
            <a:off x="685800" y="1340768"/>
            <a:ext cx="7558608" cy="4114800"/>
          </a:xfrm>
        </p:spPr>
        <p:txBody>
          <a:bodyPr/>
          <a:lstStyle/>
          <a:p>
            <a:pPr marL="457200" indent="-457200">
              <a:buNone/>
            </a:pPr>
            <a:r>
              <a:rPr lang="en-GB" altLang="zh-CN" sz="1400" dirty="0" err="1">
                <a:solidFill>
                  <a:schemeClr val="tx1"/>
                </a:solidFill>
              </a:rPr>
              <a:t>Akarapong</a:t>
            </a:r>
            <a:r>
              <a:rPr lang="en-GB" altLang="zh-CN" sz="1400" dirty="0">
                <a:solidFill>
                  <a:schemeClr val="tx1"/>
                </a:solidFill>
              </a:rPr>
              <a:t> </a:t>
            </a:r>
            <a:r>
              <a:rPr lang="en-GB" altLang="zh-CN" sz="1400" dirty="0" err="1">
                <a:solidFill>
                  <a:schemeClr val="tx1"/>
                </a:solidFill>
              </a:rPr>
              <a:t>Untong</a:t>
            </a:r>
            <a:r>
              <a:rPr lang="en-GB" altLang="zh-CN" sz="1400" dirty="0">
                <a:solidFill>
                  <a:schemeClr val="tx1"/>
                </a:solidFill>
              </a:rPr>
              <a:t>, </a:t>
            </a:r>
            <a:r>
              <a:rPr lang="en-GB" altLang="zh-CN" sz="1400" dirty="0" err="1">
                <a:solidFill>
                  <a:schemeClr val="tx1"/>
                </a:solidFill>
              </a:rPr>
              <a:t>Mingsarn</a:t>
            </a:r>
            <a:r>
              <a:rPr lang="en-GB" altLang="zh-CN" sz="1400" dirty="0">
                <a:solidFill>
                  <a:schemeClr val="tx1"/>
                </a:solidFill>
              </a:rPr>
              <a:t> </a:t>
            </a:r>
            <a:r>
              <a:rPr lang="en-GB" altLang="zh-CN" sz="1400" dirty="0" err="1">
                <a:solidFill>
                  <a:schemeClr val="tx1"/>
                </a:solidFill>
              </a:rPr>
              <a:t>Kaosa-ard</a:t>
            </a:r>
            <a:r>
              <a:rPr lang="en-GB" altLang="zh-CN" sz="1400" dirty="0">
                <a:solidFill>
                  <a:schemeClr val="tx1"/>
                </a:solidFill>
              </a:rPr>
              <a:t> &amp; Vicente Ramos et. al. (2010). </a:t>
            </a:r>
            <a:r>
              <a:rPr lang="en-GB" altLang="zh-CN" sz="1400" i="1" dirty="0">
                <a:solidFill>
                  <a:schemeClr val="tx1"/>
                </a:solidFill>
              </a:rPr>
              <a:t>Factors Influencing Local Resident Support for Tourism Development: A Structural Equation Model.</a:t>
            </a:r>
            <a:r>
              <a:rPr lang="en-GB" altLang="zh-CN" sz="1400" dirty="0">
                <a:solidFill>
                  <a:schemeClr val="tx1"/>
                </a:solidFill>
              </a:rPr>
              <a:t> Macau, China: The APTA Conference 2010.</a:t>
            </a:r>
            <a:endParaRPr lang="zh-CN" altLang="zh-CN" sz="1400" dirty="0">
              <a:solidFill>
                <a:schemeClr val="tx1"/>
              </a:solidFill>
            </a:endParaRPr>
          </a:p>
          <a:p>
            <a:pPr marL="457200" indent="-457200">
              <a:buNone/>
            </a:pPr>
            <a:r>
              <a:rPr lang="en-GB" altLang="zh-CN" sz="1400" dirty="0">
                <a:solidFill>
                  <a:schemeClr val="tx1"/>
                </a:solidFill>
              </a:rPr>
              <a:t>Chen, S. C. (2011). Residents’ Perceptions of the Impact of Major Annual Tourism Events in Macao: Cluster Analysis. </a:t>
            </a:r>
            <a:r>
              <a:rPr lang="en-GB" altLang="zh-CN" sz="1400" i="1" dirty="0">
                <a:solidFill>
                  <a:schemeClr val="tx1"/>
                </a:solidFill>
              </a:rPr>
              <a:t>Journal of Convention &amp; Event Tourism, 12</a:t>
            </a:r>
            <a:r>
              <a:rPr lang="en-GB" altLang="zh-CN" sz="1400" dirty="0">
                <a:solidFill>
                  <a:schemeClr val="tx1"/>
                </a:solidFill>
              </a:rPr>
              <a:t>, 106–128. doi:10.1080/15470148.2011.569877</a:t>
            </a:r>
            <a:endParaRPr lang="zh-CN" altLang="zh-CN" sz="1400" dirty="0">
              <a:solidFill>
                <a:schemeClr val="tx1"/>
              </a:solidFill>
            </a:endParaRPr>
          </a:p>
          <a:p>
            <a:pPr marL="457200" indent="-457200">
              <a:buNone/>
            </a:pPr>
            <a:r>
              <a:rPr lang="en-GB" altLang="zh-CN" sz="1400" dirty="0">
                <a:solidFill>
                  <a:schemeClr val="tx1"/>
                </a:solidFill>
              </a:rPr>
              <a:t>Cole, S. T., &amp; Illum, S. F. (2006). Examining the mediating role of festival visitors’ satisfaction in the relationship between service quality and </a:t>
            </a:r>
            <a:r>
              <a:rPr lang="en-GB" altLang="zh-CN" sz="1400" dirty="0" err="1">
                <a:solidFill>
                  <a:schemeClr val="tx1"/>
                </a:solidFill>
              </a:rPr>
              <a:t>behavioral</a:t>
            </a:r>
            <a:r>
              <a:rPr lang="en-GB" altLang="zh-CN" sz="1400" dirty="0">
                <a:solidFill>
                  <a:schemeClr val="tx1"/>
                </a:solidFill>
              </a:rPr>
              <a:t> intentions. </a:t>
            </a:r>
            <a:r>
              <a:rPr lang="en-GB" altLang="zh-CN" sz="1400" i="1" dirty="0">
                <a:solidFill>
                  <a:schemeClr val="tx1"/>
                </a:solidFill>
              </a:rPr>
              <a:t>Journal of Vacation Marketing, 12 (2)</a:t>
            </a:r>
            <a:r>
              <a:rPr lang="en-GB" altLang="zh-CN" sz="1400" dirty="0">
                <a:solidFill>
                  <a:schemeClr val="tx1"/>
                </a:solidFill>
              </a:rPr>
              <a:t>, 160–173.</a:t>
            </a:r>
            <a:endParaRPr lang="zh-CN" altLang="zh-CN" sz="1400" dirty="0">
              <a:solidFill>
                <a:schemeClr val="tx1"/>
              </a:solidFill>
            </a:endParaRPr>
          </a:p>
          <a:p>
            <a:pPr marL="457200" indent="-457200">
              <a:buNone/>
            </a:pPr>
            <a:r>
              <a:rPr lang="en-GB" altLang="zh-CN" sz="1400" dirty="0" err="1">
                <a:solidFill>
                  <a:schemeClr val="tx1"/>
                </a:solidFill>
              </a:rPr>
              <a:t>Corben</a:t>
            </a:r>
            <a:r>
              <a:rPr lang="en-GB" altLang="zh-CN" sz="1400" dirty="0">
                <a:solidFill>
                  <a:schemeClr val="tx1"/>
                </a:solidFill>
              </a:rPr>
              <a:t>, R. (2014, December 19). </a:t>
            </a:r>
            <a:r>
              <a:rPr lang="en-GB" altLang="zh-CN" sz="1400" i="1" dirty="0">
                <a:solidFill>
                  <a:schemeClr val="tx1"/>
                </a:solidFill>
              </a:rPr>
              <a:t>Xi Arrives in Macau as Anti-Corruption Campaign Hits Casinos</a:t>
            </a:r>
            <a:r>
              <a:rPr lang="en-GB" altLang="zh-CN" sz="1400" dirty="0">
                <a:solidFill>
                  <a:schemeClr val="tx1"/>
                </a:solidFill>
              </a:rPr>
              <a:t>. Retrieved from Voice of America: http://www.voanews.com/content/china-president-arrives-in-macau-as-anti-corruption-campaign-hits-casinos/2565536.html</a:t>
            </a:r>
            <a:endParaRPr lang="zh-CN" altLang="zh-CN" sz="1400" dirty="0">
              <a:solidFill>
                <a:schemeClr val="tx1"/>
              </a:solidFill>
            </a:endParaRPr>
          </a:p>
          <a:p>
            <a:pPr marL="457200" indent="-457200">
              <a:buNone/>
            </a:pPr>
            <a:r>
              <a:rPr lang="en-GB" altLang="zh-CN" sz="1400" dirty="0">
                <a:solidFill>
                  <a:schemeClr val="tx1"/>
                </a:solidFill>
              </a:rPr>
              <a:t>Fredline, E., &amp; Faulkner, B. (2000). Host community reactions: A cluster analysis. </a:t>
            </a:r>
            <a:r>
              <a:rPr lang="en-GB" altLang="zh-CN" sz="1400" i="1" dirty="0">
                <a:solidFill>
                  <a:schemeClr val="tx1"/>
                </a:solidFill>
              </a:rPr>
              <a:t>Annals of Tourism Research, 27 (3)</a:t>
            </a:r>
            <a:r>
              <a:rPr lang="en-GB" altLang="zh-CN" sz="1400" dirty="0">
                <a:solidFill>
                  <a:schemeClr val="tx1"/>
                </a:solidFill>
              </a:rPr>
              <a:t>, 763–784. doi:10.1016/S0160-7383(99)00103-6</a:t>
            </a:r>
            <a:endParaRPr lang="zh-CN" altLang="zh-CN" sz="1400" dirty="0">
              <a:solidFill>
                <a:schemeClr val="tx1"/>
              </a:solidFill>
            </a:endParaRPr>
          </a:p>
          <a:p>
            <a:pPr marL="457200" indent="-457200">
              <a:buNone/>
            </a:pPr>
            <a:r>
              <a:rPr lang="en-GB" altLang="zh-CN" sz="1400" dirty="0">
                <a:solidFill>
                  <a:schemeClr val="tx1"/>
                </a:solidFill>
              </a:rPr>
              <a:t>Gelan, A. (2003). “Local Economic Impacts, the British Open.”. </a:t>
            </a:r>
            <a:r>
              <a:rPr lang="en-GB" altLang="zh-CN" sz="1400" i="1" dirty="0">
                <a:solidFill>
                  <a:schemeClr val="tx1"/>
                </a:solidFill>
              </a:rPr>
              <a:t>Annals of Tourism Research, 30 (2)</a:t>
            </a:r>
            <a:r>
              <a:rPr lang="en-GB" altLang="zh-CN" sz="1400" dirty="0">
                <a:solidFill>
                  <a:schemeClr val="tx1"/>
                </a:solidFill>
              </a:rPr>
              <a:t>, 406-25.</a:t>
            </a:r>
            <a:endParaRPr lang="zh-CN" altLang="zh-CN" sz="1400" dirty="0">
              <a:solidFill>
                <a:schemeClr val="tx1"/>
              </a:solidFill>
            </a:endParaRPr>
          </a:p>
          <a:p>
            <a:pPr marL="457200" indent="-457200">
              <a:buNone/>
            </a:pPr>
            <a:r>
              <a:rPr lang="en-GB" altLang="zh-CN" sz="1400" dirty="0">
                <a:solidFill>
                  <a:schemeClr val="tx1"/>
                </a:solidFill>
              </a:rPr>
              <a:t>Getz, D. (2008). Event tourism: Definition, evolution, and research. </a:t>
            </a:r>
            <a:r>
              <a:rPr lang="en-GB" altLang="zh-CN" sz="1400" i="1" dirty="0">
                <a:solidFill>
                  <a:schemeClr val="tx1"/>
                </a:solidFill>
              </a:rPr>
              <a:t>Tourism Management, 29</a:t>
            </a:r>
            <a:r>
              <a:rPr lang="en-GB" altLang="zh-CN" sz="1400" dirty="0">
                <a:solidFill>
                  <a:schemeClr val="tx1"/>
                </a:solidFill>
              </a:rPr>
              <a:t>, 403–428.</a:t>
            </a:r>
            <a:endParaRPr lang="zh-CN" altLang="zh-CN" sz="1400" dirty="0">
              <a:solidFill>
                <a:schemeClr val="tx1"/>
              </a:solidFill>
            </a:endParaRPr>
          </a:p>
          <a:p>
            <a:pPr marL="457200" indent="-457200">
              <a:buNone/>
            </a:pPr>
            <a:r>
              <a:rPr lang="en-GB" altLang="zh-CN" sz="1400" dirty="0">
                <a:solidFill>
                  <a:schemeClr val="tx1"/>
                </a:solidFill>
              </a:rPr>
              <a:t>Gursoy, D., &amp; Kendall, K. W. (2006). Hosting mega events: </a:t>
            </a:r>
            <a:r>
              <a:rPr lang="en-GB" altLang="zh-CN" sz="1400" dirty="0" err="1">
                <a:solidFill>
                  <a:schemeClr val="tx1"/>
                </a:solidFill>
              </a:rPr>
              <a:t>Modeling</a:t>
            </a:r>
            <a:r>
              <a:rPr lang="en-GB" altLang="zh-CN" sz="1400" dirty="0">
                <a:solidFill>
                  <a:schemeClr val="tx1"/>
                </a:solidFill>
              </a:rPr>
              <a:t> locals’ support. </a:t>
            </a:r>
            <a:r>
              <a:rPr lang="en-GB" altLang="zh-CN" sz="1400" i="1" dirty="0">
                <a:solidFill>
                  <a:schemeClr val="tx1"/>
                </a:solidFill>
              </a:rPr>
              <a:t>Annals of Tourism Research, 33(3)</a:t>
            </a:r>
            <a:r>
              <a:rPr lang="en-GB" altLang="zh-CN" sz="1400" dirty="0">
                <a:solidFill>
                  <a:schemeClr val="tx1"/>
                </a:solidFill>
              </a:rPr>
              <a:t>, 603–623. </a:t>
            </a:r>
            <a:r>
              <a:rPr lang="en-GB" altLang="zh-CN" sz="1400" dirty="0" smtClean="0">
                <a:solidFill>
                  <a:schemeClr val="tx1"/>
                </a:solidFill>
              </a:rPr>
              <a:t>doi:10.1016/j.annals.2006.09.004.</a:t>
            </a:r>
            <a:endParaRPr lang="zh-CN" altLang="zh-CN" sz="1400" dirty="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146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685800" y="898376"/>
            <a:ext cx="7630616" cy="4114800"/>
          </a:xfrm>
        </p:spPr>
        <p:txBody>
          <a:bodyPr/>
          <a:lstStyle/>
          <a:p>
            <a:pPr marL="457200" indent="-457200">
              <a:buNone/>
            </a:pPr>
            <a:r>
              <a:rPr lang="en-GB" altLang="zh-CN" sz="1400" dirty="0">
                <a:solidFill>
                  <a:schemeClr val="tx1"/>
                </a:solidFill>
              </a:rPr>
              <a:t>H. C., Wu, Jose Wong &amp; C. C., Cheng. (2013). An Empirical Study of </a:t>
            </a:r>
            <a:r>
              <a:rPr lang="en-GB" altLang="zh-CN" sz="1400" dirty="0" err="1">
                <a:solidFill>
                  <a:schemeClr val="tx1"/>
                </a:solidFill>
              </a:rPr>
              <a:t>Behavioral</a:t>
            </a:r>
            <a:r>
              <a:rPr lang="en-GB" altLang="zh-CN" sz="1400" dirty="0">
                <a:solidFill>
                  <a:schemeClr val="tx1"/>
                </a:solidFill>
              </a:rPr>
              <a:t> Intentions in the Food Festival: The Case of Macau. </a:t>
            </a:r>
            <a:r>
              <a:rPr lang="en-GB" altLang="zh-CN" sz="1400" i="1" dirty="0">
                <a:solidFill>
                  <a:schemeClr val="tx1"/>
                </a:solidFill>
              </a:rPr>
              <a:t>Asia Pacific Journal of Tourism Research</a:t>
            </a:r>
            <a:r>
              <a:rPr lang="en-GB" altLang="zh-CN" sz="1400" dirty="0">
                <a:solidFill>
                  <a:schemeClr val="tx1"/>
                </a:solidFill>
              </a:rPr>
              <a:t>, 1278-1305.</a:t>
            </a:r>
            <a:endParaRPr lang="zh-CN" altLang="zh-CN" sz="1400" dirty="0">
              <a:solidFill>
                <a:schemeClr val="tx1"/>
              </a:solidFill>
            </a:endParaRPr>
          </a:p>
          <a:p>
            <a:pPr marL="457200" indent="-457200">
              <a:buNone/>
            </a:pPr>
            <a:r>
              <a:rPr lang="en-GB" altLang="zh-CN" sz="1400" dirty="0" err="1" smtClean="0">
                <a:solidFill>
                  <a:schemeClr val="tx1"/>
                </a:solidFill>
              </a:rPr>
              <a:t>Huiping</a:t>
            </a:r>
            <a:r>
              <a:rPr lang="en-GB" altLang="zh-CN" sz="1400" dirty="0">
                <a:solidFill>
                  <a:schemeClr val="tx1"/>
                </a:solidFill>
              </a:rPr>
              <a:t>, X. (2008). Lost in translation? Language, culture and the roles of translator in cross-cultural management research. </a:t>
            </a:r>
            <a:r>
              <a:rPr lang="en-GB" altLang="zh-CN" sz="1400" i="1" dirty="0">
                <a:solidFill>
                  <a:schemeClr val="tx1"/>
                </a:solidFill>
              </a:rPr>
              <a:t>Qualitative Research in Organizations and Management: An International Journal</a:t>
            </a:r>
            <a:r>
              <a:rPr lang="en-GB" altLang="zh-CN" sz="1400" dirty="0">
                <a:solidFill>
                  <a:schemeClr val="tx1"/>
                </a:solidFill>
              </a:rPr>
              <a:t>, 231-245.</a:t>
            </a:r>
            <a:endParaRPr lang="zh-CN" altLang="zh-CN" sz="1400" dirty="0">
              <a:solidFill>
                <a:schemeClr val="tx1"/>
              </a:solidFill>
            </a:endParaRPr>
          </a:p>
          <a:p>
            <a:pPr marL="457200" indent="-457200">
              <a:buNone/>
            </a:pPr>
            <a:r>
              <a:rPr lang="en-GB" altLang="zh-CN" sz="1400" dirty="0" err="1">
                <a:solidFill>
                  <a:schemeClr val="tx1"/>
                </a:solidFill>
              </a:rPr>
              <a:t>Jie</a:t>
            </a:r>
            <a:r>
              <a:rPr lang="en-GB" altLang="zh-CN" sz="1400" dirty="0">
                <a:solidFill>
                  <a:schemeClr val="tx1"/>
                </a:solidFill>
              </a:rPr>
              <a:t> Yang, X. H., Zeng &amp; Y. K., Gu. (2010). Local Residents’ Perceptions of the Impact of 2010 EXPO. </a:t>
            </a:r>
            <a:r>
              <a:rPr lang="en-GB" altLang="zh-CN" sz="1400" i="1" dirty="0">
                <a:solidFill>
                  <a:schemeClr val="tx1"/>
                </a:solidFill>
              </a:rPr>
              <a:t>Journal of Convention &amp; Event Tourism, 11:3</a:t>
            </a:r>
            <a:r>
              <a:rPr lang="en-GB" altLang="zh-CN" sz="1400" dirty="0">
                <a:solidFill>
                  <a:schemeClr val="tx1"/>
                </a:solidFill>
              </a:rPr>
              <a:t>, 161-175.</a:t>
            </a:r>
            <a:endParaRPr lang="zh-CN" altLang="zh-CN" sz="1400" dirty="0">
              <a:solidFill>
                <a:schemeClr val="tx1"/>
              </a:solidFill>
            </a:endParaRPr>
          </a:p>
          <a:p>
            <a:pPr marL="457200" indent="-457200">
              <a:buNone/>
            </a:pPr>
            <a:r>
              <a:rPr lang="en-GB" altLang="zh-CN" sz="1400" dirty="0">
                <a:solidFill>
                  <a:schemeClr val="tx1"/>
                </a:solidFill>
              </a:rPr>
              <a:t>K.I., Wong &amp; S. A., Yu. (2011). Estimation of origin–destination matrices for mass event: A case of Macau Grand Prix. </a:t>
            </a:r>
            <a:r>
              <a:rPr lang="en-GB" altLang="zh-CN" sz="1400" i="1" dirty="0">
                <a:solidFill>
                  <a:schemeClr val="tx1"/>
                </a:solidFill>
              </a:rPr>
              <a:t>Journal of King Saud University – Science, 23</a:t>
            </a:r>
            <a:r>
              <a:rPr lang="en-GB" altLang="zh-CN" sz="1400" dirty="0">
                <a:solidFill>
                  <a:schemeClr val="tx1"/>
                </a:solidFill>
              </a:rPr>
              <a:t>, 281–292.</a:t>
            </a:r>
            <a:endParaRPr lang="zh-CN" altLang="zh-CN" sz="1400" dirty="0">
              <a:solidFill>
                <a:schemeClr val="tx1"/>
              </a:solidFill>
            </a:endParaRPr>
          </a:p>
          <a:p>
            <a:pPr marL="457200" indent="-457200">
              <a:buNone/>
            </a:pPr>
            <a:r>
              <a:rPr lang="en-GB" altLang="zh-CN" sz="1400" dirty="0" err="1">
                <a:solidFill>
                  <a:schemeClr val="tx1"/>
                </a:solidFill>
              </a:rPr>
              <a:t>Kasimat</a:t>
            </a:r>
            <a:r>
              <a:rPr lang="en-GB" altLang="zh-CN" sz="1400" dirty="0">
                <a:solidFill>
                  <a:schemeClr val="tx1"/>
                </a:solidFill>
              </a:rPr>
              <a:t>, </a:t>
            </a:r>
            <a:r>
              <a:rPr lang="en-GB" altLang="zh-CN" sz="1400" dirty="0" err="1">
                <a:solidFill>
                  <a:schemeClr val="tx1"/>
                </a:solidFill>
              </a:rPr>
              <a:t>i</a:t>
            </a:r>
            <a:r>
              <a:rPr lang="en-GB" altLang="zh-CN" sz="1400" dirty="0">
                <a:solidFill>
                  <a:schemeClr val="tx1"/>
                </a:solidFill>
              </a:rPr>
              <a:t>. E. (2003). “Economic Aspects and the Summer Olympics: A Review of Related Research.”. </a:t>
            </a:r>
            <a:r>
              <a:rPr lang="en-GB" altLang="zh-CN" sz="1400" i="1" dirty="0">
                <a:solidFill>
                  <a:schemeClr val="tx1"/>
                </a:solidFill>
              </a:rPr>
              <a:t>International Journal of Tourism Research</a:t>
            </a:r>
            <a:r>
              <a:rPr lang="en-GB" altLang="zh-CN" sz="1400" dirty="0">
                <a:solidFill>
                  <a:schemeClr val="tx1"/>
                </a:solidFill>
              </a:rPr>
              <a:t>, 5:433-44.</a:t>
            </a:r>
            <a:endParaRPr lang="zh-CN" altLang="zh-CN" sz="1400" dirty="0">
              <a:solidFill>
                <a:schemeClr val="tx1"/>
              </a:solidFill>
            </a:endParaRPr>
          </a:p>
          <a:p>
            <a:pPr marL="457200" indent="-457200">
              <a:buNone/>
            </a:pPr>
            <a:r>
              <a:rPr lang="en-GB" altLang="zh-CN" sz="1400" dirty="0">
                <a:solidFill>
                  <a:schemeClr val="tx1"/>
                </a:solidFill>
              </a:rPr>
              <a:t>Kim, Loi &amp; Philip, Pearce. (2012). Powerful stakeholders' views of entertainment in Macao's future. </a:t>
            </a:r>
            <a:r>
              <a:rPr lang="en-GB" altLang="zh-CN" sz="1400" i="1" dirty="0">
                <a:solidFill>
                  <a:schemeClr val="tx1"/>
                </a:solidFill>
              </a:rPr>
              <a:t>Journal of Business Research</a:t>
            </a:r>
            <a:r>
              <a:rPr lang="en-GB" altLang="zh-CN" sz="1400" dirty="0">
                <a:solidFill>
                  <a:schemeClr val="tx1"/>
                </a:solidFill>
              </a:rPr>
              <a:t>, 4-12.</a:t>
            </a:r>
            <a:endParaRPr lang="zh-CN" altLang="zh-CN" sz="1400" dirty="0">
              <a:solidFill>
                <a:schemeClr val="tx1"/>
              </a:solidFill>
            </a:endParaRPr>
          </a:p>
          <a:p>
            <a:pPr marL="457200" indent="-457200">
              <a:buNone/>
            </a:pPr>
            <a:r>
              <a:rPr lang="en-GB" altLang="zh-CN" sz="1400" dirty="0">
                <a:solidFill>
                  <a:schemeClr val="tx1"/>
                </a:solidFill>
              </a:rPr>
              <a:t>Macau Cguide Editorial Team. (2014, 11 3). </a:t>
            </a:r>
            <a:r>
              <a:rPr lang="en-GB" altLang="zh-CN" sz="1400" i="1" dirty="0">
                <a:solidFill>
                  <a:schemeClr val="tx1"/>
                </a:solidFill>
              </a:rPr>
              <a:t>Cguide Macau</a:t>
            </a:r>
            <a:r>
              <a:rPr lang="en-GB" altLang="zh-CN" sz="1400" dirty="0">
                <a:solidFill>
                  <a:schemeClr val="tx1"/>
                </a:solidFill>
              </a:rPr>
              <a:t>. Retrieved from Macau Food Festival: http://www.cguidemacau.com/macaufestival-cn/</a:t>
            </a:r>
            <a:endParaRPr lang="zh-CN" altLang="zh-CN" sz="1400" dirty="0">
              <a:solidFill>
                <a:schemeClr val="tx1"/>
              </a:solidFill>
            </a:endParaRPr>
          </a:p>
          <a:p>
            <a:pPr marL="457200" indent="-457200">
              <a:buNone/>
            </a:pPr>
            <a:r>
              <a:rPr lang="en-GB" altLang="zh-CN" sz="1400" dirty="0">
                <a:solidFill>
                  <a:schemeClr val="tx1"/>
                </a:solidFill>
              </a:rPr>
              <a:t>Wong &amp; Yu. (2011). Estimation of origin–destination matrices for mass event: A case of Macau Grand Prix. </a:t>
            </a:r>
            <a:r>
              <a:rPr lang="en-GB" altLang="zh-CN" sz="1400" i="1" dirty="0">
                <a:solidFill>
                  <a:schemeClr val="tx1"/>
                </a:solidFill>
              </a:rPr>
              <a:t>Journal of King Saud University – Science, 23</a:t>
            </a:r>
            <a:r>
              <a:rPr lang="en-GB" altLang="zh-CN" sz="1400" dirty="0">
                <a:solidFill>
                  <a:schemeClr val="tx1"/>
                </a:solidFill>
              </a:rPr>
              <a:t>, 281–292.</a:t>
            </a:r>
            <a:endParaRPr lang="zh-CN" altLang="zh-CN" sz="1400" dirty="0">
              <a:solidFill>
                <a:schemeClr val="tx1"/>
              </a:solidFill>
            </a:endParaRPr>
          </a:p>
          <a:p>
            <a:pPr marL="457200" indent="-457200">
              <a:buNone/>
            </a:pPr>
            <a:r>
              <a:rPr lang="en-GB" altLang="zh-CN" sz="1400" dirty="0">
                <a:solidFill>
                  <a:schemeClr val="tx1"/>
                </a:solidFill>
              </a:rPr>
              <a:t>Zhou, J. (2010). Resident Perceptions Toward the Impacts of the Macao Grand Prix. </a:t>
            </a:r>
            <a:r>
              <a:rPr lang="en-GB" altLang="zh-CN" sz="1400" i="1" dirty="0">
                <a:solidFill>
                  <a:schemeClr val="tx1"/>
                </a:solidFill>
              </a:rPr>
              <a:t>Journal of Convention &amp; Event Tourism, 11:2</a:t>
            </a:r>
            <a:r>
              <a:rPr lang="en-GB" altLang="zh-CN" sz="1400" dirty="0">
                <a:solidFill>
                  <a:schemeClr val="tx1"/>
                </a:solidFill>
              </a:rPr>
              <a:t>, 138-153.</a:t>
            </a:r>
            <a:endParaRPr lang="zh-CN" altLang="zh-CN" sz="1400" dirty="0">
              <a:solidFill>
                <a:schemeClr val="tx1"/>
              </a:solidFill>
            </a:endParaRPr>
          </a:p>
          <a:p>
            <a:pPr marL="457200" indent="-457200">
              <a:buNone/>
            </a:pPr>
            <a:r>
              <a:rPr lang="en-GB" altLang="zh-CN" sz="1400" dirty="0">
                <a:solidFill>
                  <a:schemeClr val="tx1"/>
                </a:solidFill>
              </a:rPr>
              <a:t>Zhou, J. Y., &amp; Ap, J. (2009). Residents' Perceptions towards the Impacts of the Beijing 2008 Olympic Games. </a:t>
            </a:r>
            <a:r>
              <a:rPr lang="en-GB" altLang="zh-CN" sz="1400" i="1" dirty="0">
                <a:solidFill>
                  <a:schemeClr val="tx1"/>
                </a:solidFill>
              </a:rPr>
              <a:t>Journal of Travel Research, 48</a:t>
            </a:r>
            <a:r>
              <a:rPr lang="en-GB" altLang="zh-CN" sz="1400" dirty="0">
                <a:solidFill>
                  <a:schemeClr val="tx1"/>
                </a:solidFill>
              </a:rPr>
              <a:t>, 78-91. doi:10.1177/0047287508328792</a:t>
            </a:r>
            <a:endParaRPr lang="zh-CN" altLang="zh-CN" sz="1400" dirty="0">
              <a:solidFill>
                <a:schemeClr val="tx1"/>
              </a:solidFill>
            </a:endParaRPr>
          </a:p>
          <a:p>
            <a:pPr marL="457200" indent="-457200">
              <a:buNone/>
            </a:pPr>
            <a:endParaRPr lang="zh-CN" altLang="zh-CN" sz="1400" dirty="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31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51620" y="2195274"/>
            <a:ext cx="6840760" cy="2677656"/>
          </a:xfrm>
          <a:prstGeom prst="rect">
            <a:avLst/>
          </a:prstGeom>
          <a:noFill/>
        </p:spPr>
        <p:txBody>
          <a:bodyPr wrap="square" rtlCol="0">
            <a:spAutoFit/>
          </a:bodyPr>
          <a:lstStyle/>
          <a:p>
            <a:pPr algn="ctr"/>
            <a:r>
              <a:rPr lang="en-US" altLang="zh-CN" dirty="0" smtClean="0"/>
              <a:t>Gabriela Geng </a:t>
            </a:r>
            <a:r>
              <a:rPr lang="en-US" altLang="zh-CN" smtClean="0"/>
              <a:t>Jiayu</a:t>
            </a:r>
            <a:endParaRPr lang="en-US" altLang="zh-CN" dirty="0" smtClean="0"/>
          </a:p>
          <a:p>
            <a:pPr algn="ctr"/>
            <a:r>
              <a:rPr lang="en-US" altLang="zh-CN" dirty="0" smtClean="0"/>
              <a:t>Email: </a:t>
            </a:r>
          </a:p>
          <a:p>
            <a:pPr algn="ctr"/>
            <a:r>
              <a:rPr lang="en-US" altLang="zh-CN" dirty="0" smtClean="0">
                <a:hlinkClick r:id="rId3"/>
              </a:rPr>
              <a:t>gengjiayu@live.com</a:t>
            </a:r>
            <a:endParaRPr lang="en-US" altLang="zh-CN" dirty="0" smtClean="0"/>
          </a:p>
          <a:p>
            <a:pPr algn="ctr"/>
            <a:r>
              <a:rPr lang="en-US" altLang="zh-CN" dirty="0" smtClean="0"/>
              <a:t>LinkedIn: </a:t>
            </a:r>
          </a:p>
          <a:p>
            <a:pPr algn="ctr"/>
            <a:r>
              <a:rPr lang="en-US" altLang="zh-CN" dirty="0">
                <a:hlinkClick r:id="rId4"/>
              </a:rPr>
              <a:t>https://</a:t>
            </a:r>
            <a:r>
              <a:rPr lang="en-US" altLang="zh-CN" dirty="0" smtClean="0">
                <a:hlinkClick r:id="rId4"/>
              </a:rPr>
              <a:t>www.linkedin.com/in/jiayu-geng-6495bb9a?trk=hp-identity-name</a:t>
            </a:r>
            <a:endParaRPr lang="en-US" altLang="zh-CN" dirty="0" smtClean="0"/>
          </a:p>
          <a:p>
            <a:pPr algn="ctr"/>
            <a:endParaRPr lang="en-US" altLang="zh-CN" dirty="0" smtClean="0"/>
          </a:p>
        </p:txBody>
      </p:sp>
      <p:sp>
        <p:nvSpPr>
          <p:cNvPr id="8"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9"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1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8296"/>
            <a:ext cx="4267200" cy="762000"/>
          </a:xfrm>
        </p:spPr>
        <p:txBody>
          <a:bodyPr/>
          <a:lstStyle/>
          <a:p>
            <a:r>
              <a:rPr lang="en-US" altLang="zh-CN" dirty="0" smtClean="0">
                <a:solidFill>
                  <a:schemeClr val="tx2"/>
                </a:solidFill>
              </a:rPr>
              <a:t>Background of Macau</a:t>
            </a:r>
            <a:endParaRPr lang="zh-CN" altLang="en-US" dirty="0">
              <a:solidFill>
                <a:schemeClr val="tx2"/>
              </a:solidFill>
            </a:endParaRPr>
          </a:p>
        </p:txBody>
      </p:sp>
      <p:sp>
        <p:nvSpPr>
          <p:cNvPr id="3" name="Content Placeholder 2"/>
          <p:cNvSpPr>
            <a:spLocks noGrp="1"/>
          </p:cNvSpPr>
          <p:nvPr>
            <p:ph idx="1"/>
          </p:nvPr>
        </p:nvSpPr>
        <p:spPr>
          <a:xfrm>
            <a:off x="685800" y="1196752"/>
            <a:ext cx="8206680" cy="4114800"/>
          </a:xfrm>
        </p:spPr>
        <p:txBody>
          <a:bodyPr/>
          <a:lstStyle/>
          <a:p>
            <a:pPr>
              <a:lnSpc>
                <a:spcPct val="150000"/>
              </a:lnSpc>
            </a:pPr>
            <a:r>
              <a:rPr lang="en-GB" altLang="zh-CN" sz="2000" dirty="0" smtClean="0">
                <a:solidFill>
                  <a:schemeClr val="tx1"/>
                </a:solidFill>
              </a:rPr>
              <a:t>Colony of Portugal, heritage, gambling and recreation city, luxury hotels</a:t>
            </a:r>
          </a:p>
          <a:p>
            <a:pPr>
              <a:lnSpc>
                <a:spcPct val="150000"/>
              </a:lnSpc>
            </a:pPr>
            <a:r>
              <a:rPr lang="en-GB" altLang="zh-CN" sz="2000" dirty="0" smtClean="0">
                <a:solidFill>
                  <a:schemeClr val="tx1"/>
                </a:solidFill>
              </a:rPr>
              <a:t>Macau </a:t>
            </a:r>
            <a:r>
              <a:rPr lang="en-GB" altLang="zh-CN" sz="2000" dirty="0">
                <a:solidFill>
                  <a:schemeClr val="tx1"/>
                </a:solidFill>
              </a:rPr>
              <a:t>gaming revenue is falling (</a:t>
            </a:r>
            <a:r>
              <a:rPr lang="en-GB" altLang="zh-CN" sz="2000" dirty="0" err="1">
                <a:solidFill>
                  <a:schemeClr val="tx1"/>
                </a:solidFill>
              </a:rPr>
              <a:t>Corben</a:t>
            </a:r>
            <a:r>
              <a:rPr lang="en-GB" altLang="zh-CN" sz="2000" dirty="0">
                <a:solidFill>
                  <a:schemeClr val="tx1"/>
                </a:solidFill>
              </a:rPr>
              <a:t>, 2014</a:t>
            </a:r>
            <a:r>
              <a:rPr lang="en-GB" altLang="zh-CN" sz="2000" dirty="0" smtClean="0">
                <a:solidFill>
                  <a:schemeClr val="tx1"/>
                </a:solidFill>
              </a:rPr>
              <a:t>)</a:t>
            </a:r>
            <a:endParaRPr lang="en-GB" altLang="zh-CN" sz="2000" dirty="0">
              <a:solidFill>
                <a:schemeClr val="tx1"/>
              </a:solidFill>
            </a:endParaRPr>
          </a:p>
          <a:p>
            <a:pPr>
              <a:lnSpc>
                <a:spcPct val="150000"/>
              </a:lnSpc>
            </a:pPr>
            <a:r>
              <a:rPr lang="en-GB" altLang="zh-CN" sz="2000" dirty="0" smtClean="0">
                <a:solidFill>
                  <a:schemeClr val="tx1"/>
                </a:solidFill>
              </a:rPr>
              <a:t>Need diversify </a:t>
            </a:r>
            <a:r>
              <a:rPr lang="en-GB" altLang="zh-CN" sz="2000" dirty="0">
                <a:solidFill>
                  <a:schemeClr val="tx1"/>
                </a:solidFill>
              </a:rPr>
              <a:t>and enhance the SAR’s image and tourism offerings (Macau Year Book, 2013</a:t>
            </a:r>
            <a:r>
              <a:rPr lang="en-GB" altLang="zh-CN" sz="2000" dirty="0" smtClean="0">
                <a:solidFill>
                  <a:schemeClr val="tx1"/>
                </a:solidFill>
              </a:rPr>
              <a:t>)</a:t>
            </a:r>
            <a:endParaRPr lang="en-GB" altLang="zh-CN" sz="2000" dirty="0">
              <a:solidFill>
                <a:schemeClr val="tx1"/>
              </a:solidFill>
            </a:endParaRPr>
          </a:p>
          <a:p>
            <a:pPr>
              <a:lnSpc>
                <a:spcPct val="150000"/>
              </a:lnSpc>
            </a:pPr>
            <a:r>
              <a:rPr lang="en-GB" altLang="zh-CN" sz="2000" dirty="0">
                <a:solidFill>
                  <a:schemeClr val="tx1"/>
                </a:solidFill>
              </a:rPr>
              <a:t>Festivals and events are important component of this new direction</a:t>
            </a:r>
          </a:p>
          <a:p>
            <a:endParaRPr lang="zh-CN" altLang="en-US"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1624"/>
            <a:ext cx="3347864" cy="216036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775" b="15501"/>
          <a:stretch/>
        </p:blipFill>
        <p:spPr>
          <a:xfrm>
            <a:off x="6372828" y="4222457"/>
            <a:ext cx="2771172" cy="21413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5" y="4221088"/>
            <a:ext cx="3116046" cy="2172586"/>
          </a:xfrm>
          <a:prstGeom prst="rect">
            <a:avLst/>
          </a:prstGeom>
        </p:spPr>
      </p:pic>
      <p:sp>
        <p:nvSpPr>
          <p:cNvPr id="9"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10"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372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620688"/>
            <a:ext cx="4267200" cy="762000"/>
          </a:xfrm>
        </p:spPr>
        <p:txBody>
          <a:bodyPr/>
          <a:lstStyle/>
          <a:p>
            <a:r>
              <a:rPr lang="de-AT" dirty="0" smtClean="0">
                <a:solidFill>
                  <a:schemeClr val="accent6"/>
                </a:solidFill>
              </a:rPr>
              <a:t>Research Questions</a:t>
            </a:r>
            <a:endParaRPr lang="de-AT" dirty="0">
              <a:solidFill>
                <a:schemeClr val="accent6"/>
              </a:solidFill>
            </a:endParaRPr>
          </a:p>
        </p:txBody>
      </p:sp>
      <p:sp>
        <p:nvSpPr>
          <p:cNvPr id="5" name="Inhaltsplatzhalter 4"/>
          <p:cNvSpPr>
            <a:spLocks noGrp="1"/>
          </p:cNvSpPr>
          <p:nvPr>
            <p:ph idx="1"/>
          </p:nvPr>
        </p:nvSpPr>
        <p:spPr>
          <a:xfrm>
            <a:off x="685800" y="1412776"/>
            <a:ext cx="7630616" cy="4114800"/>
          </a:xfrm>
        </p:spPr>
        <p:txBody>
          <a:bodyPr/>
          <a:lstStyle/>
          <a:p>
            <a:pPr marL="457200" lvl="0" indent="-457200">
              <a:buFont typeface="+mj-lt"/>
              <a:buAutoNum type="arabicPeriod"/>
            </a:pPr>
            <a:r>
              <a:rPr lang="en-GB" altLang="zh-CN" sz="2000" dirty="0">
                <a:solidFill>
                  <a:schemeClr val="tx1"/>
                </a:solidFill>
              </a:rPr>
              <a:t>Do </a:t>
            </a:r>
            <a:r>
              <a:rPr lang="en-GB" altLang="zh-CN" sz="2000" u="sng" dirty="0">
                <a:solidFill>
                  <a:schemeClr val="tx1"/>
                </a:solidFill>
              </a:rPr>
              <a:t>local residents</a:t>
            </a:r>
            <a:r>
              <a:rPr lang="en-GB" altLang="zh-CN" sz="2000" dirty="0">
                <a:solidFill>
                  <a:schemeClr val="tx1"/>
                </a:solidFill>
              </a:rPr>
              <a:t> </a:t>
            </a:r>
            <a:r>
              <a:rPr lang="en-GB" altLang="zh-CN" sz="2000" b="1" dirty="0">
                <a:solidFill>
                  <a:schemeClr val="accent2"/>
                </a:solidFill>
              </a:rPr>
              <a:t>enjoy</a:t>
            </a:r>
            <a:r>
              <a:rPr lang="en-GB" altLang="zh-CN" sz="2000" dirty="0">
                <a:solidFill>
                  <a:schemeClr val="tx1"/>
                </a:solidFill>
              </a:rPr>
              <a:t> the Macau Food Festival (MFF</a:t>
            </a:r>
            <a:r>
              <a:rPr lang="en-GB" altLang="zh-CN" sz="2000" dirty="0" smtClean="0">
                <a:solidFill>
                  <a:schemeClr val="tx1"/>
                </a:solidFill>
              </a:rPr>
              <a:t>)? What </a:t>
            </a:r>
            <a:r>
              <a:rPr lang="en-GB" altLang="zh-CN" sz="2000" dirty="0">
                <a:solidFill>
                  <a:schemeClr val="tx1"/>
                </a:solidFill>
              </a:rPr>
              <a:t>kind of </a:t>
            </a:r>
            <a:r>
              <a:rPr lang="en-GB" altLang="zh-CN" sz="2000" u="sng" dirty="0">
                <a:solidFill>
                  <a:schemeClr val="tx1"/>
                </a:solidFill>
              </a:rPr>
              <a:t>positive benefits and negative aspects</a:t>
            </a:r>
            <a:r>
              <a:rPr lang="en-GB" altLang="zh-CN" sz="2000" dirty="0">
                <a:solidFill>
                  <a:schemeClr val="tx1"/>
                </a:solidFill>
              </a:rPr>
              <a:t> of the MFF are of </a:t>
            </a:r>
            <a:r>
              <a:rPr lang="en-GB" altLang="zh-CN" sz="2000" b="1" dirty="0">
                <a:solidFill>
                  <a:schemeClr val="accent2"/>
                </a:solidFill>
              </a:rPr>
              <a:t>concern</a:t>
            </a:r>
            <a:r>
              <a:rPr lang="en-GB" altLang="zh-CN" sz="2000" dirty="0">
                <a:solidFill>
                  <a:schemeClr val="tx1"/>
                </a:solidFill>
              </a:rPr>
              <a:t> to local residents?</a:t>
            </a:r>
            <a:endParaRPr lang="zh-CN" altLang="zh-CN" sz="2000" dirty="0">
              <a:solidFill>
                <a:schemeClr val="tx1"/>
              </a:solidFill>
            </a:endParaRPr>
          </a:p>
          <a:p>
            <a:pPr marL="457200" lvl="0" indent="-457200">
              <a:buFont typeface="+mj-lt"/>
              <a:buAutoNum type="arabicPeriod"/>
            </a:pPr>
            <a:r>
              <a:rPr lang="en-GB" altLang="zh-CN" sz="2000" dirty="0">
                <a:solidFill>
                  <a:schemeClr val="tx1"/>
                </a:solidFill>
              </a:rPr>
              <a:t>How do local residents perceive the </a:t>
            </a:r>
            <a:r>
              <a:rPr lang="en-GB" altLang="zh-CN" sz="2000" b="1" dirty="0">
                <a:solidFill>
                  <a:schemeClr val="accent2"/>
                </a:solidFill>
              </a:rPr>
              <a:t>sustainability </a:t>
            </a:r>
            <a:r>
              <a:rPr lang="en-GB" altLang="zh-CN" sz="2000" dirty="0">
                <a:solidFill>
                  <a:schemeClr val="tx1"/>
                </a:solidFill>
              </a:rPr>
              <a:t>of the MFF? Are there any </a:t>
            </a:r>
            <a:r>
              <a:rPr lang="en-GB" altLang="zh-CN" sz="2000" u="sng" dirty="0">
                <a:solidFill>
                  <a:schemeClr val="tx1"/>
                </a:solidFill>
              </a:rPr>
              <a:t>improvements and suggestions</a:t>
            </a:r>
            <a:r>
              <a:rPr lang="en-GB" altLang="zh-CN" sz="2000" dirty="0">
                <a:solidFill>
                  <a:schemeClr val="tx1"/>
                </a:solidFill>
              </a:rPr>
              <a:t> in terms of the future development of MFF</a:t>
            </a:r>
            <a:r>
              <a:rPr lang="en-GB" altLang="zh-CN" sz="2000" dirty="0" smtClean="0">
                <a:solidFill>
                  <a:schemeClr val="tx1"/>
                </a:solidFill>
              </a:rPr>
              <a:t>?</a:t>
            </a:r>
            <a:endParaRPr lang="zh-CN" altLang="zh-CN" sz="2000" dirty="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280" y="4049881"/>
            <a:ext cx="2901220" cy="203594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6330" y="3693650"/>
            <a:ext cx="2863420" cy="2615670"/>
          </a:xfrm>
          <a:prstGeom prst="rect">
            <a:avLst/>
          </a:prstGeom>
        </p:spPr>
      </p:pic>
      <p:sp>
        <p:nvSpPr>
          <p:cNvPr id="10" name="Oval 9"/>
          <p:cNvSpPr/>
          <p:nvPr/>
        </p:nvSpPr>
        <p:spPr bwMode="auto">
          <a:xfrm>
            <a:off x="2483768" y="4509120"/>
            <a:ext cx="1008112" cy="28803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ヒラギノ角ゴ Pro W3" pitchFamily="124" charset="-128"/>
            </a:endParaRPr>
          </a:p>
        </p:txBody>
      </p:sp>
    </p:spTree>
    <p:extLst>
      <p:ext uri="{BB962C8B-B14F-4D97-AF65-F5344CB8AC3E}">
        <p14:creationId xmlns:p14="http://schemas.microsoft.com/office/powerpoint/2010/main" val="2493203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内容占位符 5"/>
          <p:cNvGraphicFramePr>
            <a:graphicFrameLocks noGrp="1"/>
          </p:cNvGraphicFramePr>
          <p:nvPr>
            <p:ph sz="quarter" idx="1"/>
            <p:extLst>
              <p:ext uri="{D42A27DB-BD31-4B8C-83A1-F6EECF244321}">
                <p14:modId xmlns:p14="http://schemas.microsoft.com/office/powerpoint/2010/main" val="3731148770"/>
              </p:ext>
            </p:extLst>
          </p:nvPr>
        </p:nvGraphicFramePr>
        <p:xfrm>
          <a:off x="467544" y="1412777"/>
          <a:ext cx="7848872" cy="4824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el 3"/>
          <p:cNvSpPr>
            <a:spLocks noGrp="1"/>
          </p:cNvSpPr>
          <p:nvPr>
            <p:ph type="title"/>
          </p:nvPr>
        </p:nvSpPr>
        <p:spPr>
          <a:xfrm>
            <a:off x="683568" y="692696"/>
            <a:ext cx="4267200" cy="762000"/>
          </a:xfrm>
        </p:spPr>
        <p:txBody>
          <a:bodyPr/>
          <a:lstStyle/>
          <a:p>
            <a:r>
              <a:rPr lang="de-AT" dirty="0" smtClean="0">
                <a:solidFill>
                  <a:schemeClr val="accent6"/>
                </a:solidFill>
              </a:rPr>
              <a:t>Outline</a:t>
            </a:r>
            <a:endParaRPr lang="de-AT" dirty="0">
              <a:solidFill>
                <a:schemeClr val="accent6"/>
              </a:solidFill>
            </a:endParaRPr>
          </a:p>
        </p:txBody>
      </p:sp>
    </p:spTree>
    <p:extLst>
      <p:ext uri="{BB962C8B-B14F-4D97-AF65-F5344CB8AC3E}">
        <p14:creationId xmlns:p14="http://schemas.microsoft.com/office/powerpoint/2010/main" val="3088496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97339122"/>
              </p:ext>
            </p:extLst>
          </p:nvPr>
        </p:nvGraphicFramePr>
        <p:xfrm>
          <a:off x="683568" y="1330424"/>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4"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38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764704"/>
            <a:ext cx="6048672" cy="762000"/>
          </a:xfrm>
        </p:spPr>
        <p:txBody>
          <a:bodyPr/>
          <a:lstStyle/>
          <a:p>
            <a:r>
              <a:rPr lang="en-GB" altLang="zh-CN" dirty="0">
                <a:solidFill>
                  <a:schemeClr val="tx2"/>
                </a:solidFill>
              </a:rPr>
              <a:t>Development of Event Industry Research</a:t>
            </a:r>
            <a:endParaRPr lang="zh-CN" altLang="zh-CN" dirty="0">
              <a:solidFill>
                <a:schemeClr val="tx2"/>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15"/>
          <p:cNvSpPr>
            <a:spLocks noGrp="1"/>
          </p:cNvSpPr>
          <p:nvPr>
            <p:ph idx="1"/>
          </p:nvPr>
        </p:nvSpPr>
        <p:spPr>
          <a:xfrm>
            <a:off x="685800" y="1556792"/>
            <a:ext cx="7558608" cy="4114800"/>
          </a:xfrm>
        </p:spPr>
        <p:txBody>
          <a:bodyPr/>
          <a:lstStyle/>
          <a:p>
            <a:pPr lvl="0">
              <a:spcBef>
                <a:spcPct val="30000"/>
              </a:spcBef>
              <a:defRPr/>
            </a:pPr>
            <a:r>
              <a:rPr lang="en-GB" altLang="zh-CN" sz="1600" dirty="0" smtClean="0">
                <a:solidFill>
                  <a:schemeClr val="tx1"/>
                </a:solidFill>
              </a:rPr>
              <a:t>“Studies </a:t>
            </a:r>
            <a:r>
              <a:rPr lang="en-GB" altLang="zh-CN" sz="1600" dirty="0">
                <a:solidFill>
                  <a:schemeClr val="tx1"/>
                </a:solidFill>
              </a:rPr>
              <a:t>on events show a development path from being simply focused on the </a:t>
            </a:r>
            <a:r>
              <a:rPr lang="en-GB" altLang="zh-CN" sz="1600" b="1" dirty="0">
                <a:solidFill>
                  <a:schemeClr val="accent2"/>
                </a:solidFill>
              </a:rPr>
              <a:t>economic impact</a:t>
            </a:r>
            <a:r>
              <a:rPr lang="en-GB" altLang="zh-CN" sz="1600" dirty="0">
                <a:solidFill>
                  <a:schemeClr val="accent2"/>
                </a:solidFill>
              </a:rPr>
              <a:t> </a:t>
            </a:r>
            <a:r>
              <a:rPr lang="en-GB" altLang="zh-CN" sz="1600" dirty="0">
                <a:solidFill>
                  <a:schemeClr val="tx1"/>
                </a:solidFill>
              </a:rPr>
              <a:t>of events to exploring the </a:t>
            </a:r>
            <a:r>
              <a:rPr lang="en-GB" altLang="zh-CN" sz="1600" b="1" dirty="0">
                <a:solidFill>
                  <a:schemeClr val="accent2"/>
                </a:solidFill>
              </a:rPr>
              <a:t>reasons</a:t>
            </a:r>
            <a:r>
              <a:rPr lang="en-GB" altLang="zh-CN" sz="1600" dirty="0">
                <a:solidFill>
                  <a:schemeClr val="tx1"/>
                </a:solidFill>
              </a:rPr>
              <a:t> people attend events, and then turned to </a:t>
            </a:r>
            <a:r>
              <a:rPr lang="en-GB" altLang="zh-CN" sz="1600" b="1" dirty="0">
                <a:solidFill>
                  <a:schemeClr val="accent2"/>
                </a:solidFill>
              </a:rPr>
              <a:t>specific aspects</a:t>
            </a:r>
            <a:r>
              <a:rPr lang="en-GB" altLang="zh-CN" sz="1600" dirty="0">
                <a:solidFill>
                  <a:schemeClr val="accent2"/>
                </a:solidFill>
              </a:rPr>
              <a:t> </a:t>
            </a:r>
            <a:r>
              <a:rPr lang="en-GB" altLang="zh-CN" sz="1600" dirty="0">
                <a:solidFill>
                  <a:schemeClr val="tx1"/>
                </a:solidFill>
              </a:rPr>
              <a:t>of </a:t>
            </a:r>
            <a:r>
              <a:rPr lang="en-GB" altLang="zh-CN" sz="1600" dirty="0" smtClean="0">
                <a:solidFill>
                  <a:schemeClr val="tx1"/>
                </a:solidFill>
              </a:rPr>
              <a:t>events” </a:t>
            </a:r>
            <a:r>
              <a:rPr lang="en-GB" altLang="zh-CN" sz="1600" dirty="0">
                <a:solidFill>
                  <a:schemeClr val="tx1"/>
                </a:solidFill>
              </a:rPr>
              <a:t>(Getz, 2008)</a:t>
            </a:r>
            <a:r>
              <a:rPr lang="en-GB" altLang="zh-CN" sz="1600" dirty="0" smtClean="0">
                <a:solidFill>
                  <a:schemeClr val="tx1"/>
                </a:solidFill>
              </a:rPr>
              <a:t> </a:t>
            </a:r>
          </a:p>
          <a:p>
            <a:pPr lvl="0">
              <a:spcBef>
                <a:spcPct val="30000"/>
              </a:spcBef>
              <a:defRPr/>
            </a:pPr>
            <a:r>
              <a:rPr lang="en-GB" altLang="zh-CN" sz="1600" dirty="0" smtClean="0">
                <a:solidFill>
                  <a:schemeClr val="tx1"/>
                </a:solidFill>
              </a:rPr>
              <a:t>“</a:t>
            </a:r>
            <a:r>
              <a:rPr lang="en-GB" altLang="zh-CN" sz="1600" b="1" dirty="0" smtClean="0">
                <a:solidFill>
                  <a:schemeClr val="accent2"/>
                </a:solidFill>
              </a:rPr>
              <a:t>Marketing </a:t>
            </a:r>
            <a:r>
              <a:rPr lang="en-GB" altLang="zh-CN" sz="1600" b="1" dirty="0">
                <a:solidFill>
                  <a:schemeClr val="accent2"/>
                </a:solidFill>
              </a:rPr>
              <a:t>and management issues </a:t>
            </a:r>
            <a:r>
              <a:rPr lang="en-GB" altLang="zh-CN" sz="1600" dirty="0">
                <a:solidFill>
                  <a:schemeClr val="tx1"/>
                </a:solidFill>
              </a:rPr>
              <a:t>and evaluation of economic </a:t>
            </a:r>
            <a:r>
              <a:rPr lang="en-GB" altLang="zh-CN" sz="1600" dirty="0" smtClean="0">
                <a:solidFill>
                  <a:schemeClr val="tx1"/>
                </a:solidFill>
              </a:rPr>
              <a:t>benefits; local </a:t>
            </a:r>
            <a:r>
              <a:rPr lang="en-GB" altLang="zh-CN" sz="1600" dirty="0">
                <a:solidFill>
                  <a:schemeClr val="tx1"/>
                </a:solidFill>
              </a:rPr>
              <a:t>community opinions and attitudes towards these impacts, have been relatively </a:t>
            </a:r>
            <a:r>
              <a:rPr lang="en-GB" altLang="zh-CN" sz="1600" dirty="0" smtClean="0">
                <a:solidFill>
                  <a:schemeClr val="tx1"/>
                </a:solidFill>
              </a:rPr>
              <a:t>few” </a:t>
            </a:r>
            <a:r>
              <a:rPr lang="en-GB" altLang="zh-CN" sz="1600" dirty="0">
                <a:solidFill>
                  <a:schemeClr val="tx1"/>
                </a:solidFill>
              </a:rPr>
              <a:t>(Zhou &amp;</a:t>
            </a:r>
            <a:r>
              <a:rPr lang="en-GB" altLang="zh-CN" sz="1600" dirty="0" smtClean="0">
                <a:solidFill>
                  <a:schemeClr val="tx1"/>
                </a:solidFill>
              </a:rPr>
              <a:t> </a:t>
            </a:r>
            <a:r>
              <a:rPr lang="en-GB" altLang="zh-CN" sz="1600" dirty="0">
                <a:solidFill>
                  <a:schemeClr val="tx1"/>
                </a:solidFill>
              </a:rPr>
              <a:t>Ap, </a:t>
            </a:r>
            <a:r>
              <a:rPr lang="en-GB" altLang="zh-CN" sz="1600" dirty="0" smtClean="0">
                <a:solidFill>
                  <a:schemeClr val="tx1"/>
                </a:solidFill>
              </a:rPr>
              <a:t>2009, p. 1)</a:t>
            </a:r>
            <a:endParaRPr lang="zh-CN" altLang="en-US" sz="1600" dirty="0">
              <a:solidFill>
                <a:schemeClr val="tx1"/>
              </a:solidFill>
            </a:endParaRPr>
          </a:p>
          <a:p>
            <a:pPr lvl="0">
              <a:spcBef>
                <a:spcPct val="30000"/>
              </a:spcBef>
              <a:defRPr/>
            </a:pPr>
            <a:r>
              <a:rPr lang="en-GB" altLang="zh-CN" sz="1600" kern="1200" dirty="0" smtClean="0">
                <a:solidFill>
                  <a:schemeClr val="tx1"/>
                </a:solidFill>
                <a:ea typeface="ヒラギノ角ゴ Pro W3" pitchFamily="124" charset="-128"/>
              </a:rPr>
              <a:t>“</a:t>
            </a:r>
            <a:r>
              <a:rPr lang="en-GB" altLang="zh-CN" sz="1600" b="1" kern="1200" dirty="0" smtClean="0">
                <a:solidFill>
                  <a:schemeClr val="accent2"/>
                </a:solidFill>
                <a:ea typeface="ヒラギノ角ゴ Pro W3" pitchFamily="124" charset="-128"/>
              </a:rPr>
              <a:t>Relatively few </a:t>
            </a:r>
            <a:r>
              <a:rPr lang="en-GB" altLang="zh-CN" sz="1600" kern="1200" dirty="0" smtClean="0">
                <a:solidFill>
                  <a:schemeClr val="tx1"/>
                </a:solidFill>
                <a:ea typeface="ヒラギノ角ゴ Pro W3" pitchFamily="124" charset="-128"/>
              </a:rPr>
              <a:t>studies examining the social, cultural, and environmental impacts of such </a:t>
            </a:r>
            <a:r>
              <a:rPr lang="en-GB" altLang="zh-CN" sz="1600" kern="1200" dirty="0">
                <a:solidFill>
                  <a:schemeClr val="tx1"/>
                </a:solidFill>
                <a:ea typeface="ヒラギノ角ゴ Pro W3" pitchFamily="124" charset="-128"/>
              </a:rPr>
              <a:t>events, and </a:t>
            </a:r>
            <a:r>
              <a:rPr lang="en-GB" altLang="zh-CN" sz="1600" b="1" kern="1200" dirty="0">
                <a:solidFill>
                  <a:schemeClr val="accent2"/>
                </a:solidFill>
                <a:ea typeface="ヒラギノ角ゴ Pro W3" pitchFamily="124" charset="-128"/>
              </a:rPr>
              <a:t>local community opinions and attitudes </a:t>
            </a:r>
            <a:r>
              <a:rPr lang="en-GB" altLang="zh-CN" sz="1600" kern="1200" dirty="0">
                <a:solidFill>
                  <a:schemeClr val="tx1"/>
                </a:solidFill>
                <a:ea typeface="ヒラギノ角ゴ Pro W3" pitchFamily="124" charset="-128"/>
              </a:rPr>
              <a:t>towards these </a:t>
            </a:r>
            <a:r>
              <a:rPr lang="en-GB" altLang="zh-CN" sz="1600" kern="1200" dirty="0" smtClean="0">
                <a:solidFill>
                  <a:schemeClr val="tx1"/>
                </a:solidFill>
                <a:ea typeface="ヒラギノ角ゴ Pro W3" pitchFamily="124" charset="-128"/>
              </a:rPr>
              <a:t>impacts” (Zhou </a:t>
            </a:r>
            <a:r>
              <a:rPr lang="en-GB" altLang="zh-CN" sz="1600" kern="1200" dirty="0">
                <a:solidFill>
                  <a:schemeClr val="tx1"/>
                </a:solidFill>
                <a:ea typeface="ヒラギノ角ゴ Pro W3" pitchFamily="124" charset="-128"/>
              </a:rPr>
              <a:t>&amp; Ap, </a:t>
            </a:r>
            <a:r>
              <a:rPr lang="en-GB" altLang="zh-CN" sz="1600" kern="1200" dirty="0" smtClean="0">
                <a:solidFill>
                  <a:schemeClr val="tx1"/>
                </a:solidFill>
                <a:ea typeface="ヒラギノ角ゴ Pro W3" pitchFamily="124" charset="-128"/>
              </a:rPr>
              <a:t>2009, p. 1)</a:t>
            </a:r>
          </a:p>
          <a:p>
            <a:pPr lvl="0">
              <a:spcBef>
                <a:spcPct val="30000"/>
              </a:spcBef>
              <a:defRPr/>
            </a:pPr>
            <a:r>
              <a:rPr lang="en-GB" altLang="zh-CN" sz="1600" kern="1200" dirty="0" smtClean="0">
                <a:solidFill>
                  <a:schemeClr val="tx1"/>
                </a:solidFill>
                <a:ea typeface="ヒラギノ角ゴ Pro W3" pitchFamily="124" charset="-128"/>
              </a:rPr>
              <a:t>“A </a:t>
            </a:r>
            <a:r>
              <a:rPr lang="en-GB" altLang="zh-CN" sz="1600" kern="1200" dirty="0">
                <a:solidFill>
                  <a:schemeClr val="tx1"/>
                </a:solidFill>
                <a:ea typeface="ヒラギノ角ゴ Pro W3" pitchFamily="124" charset="-128"/>
              </a:rPr>
              <a:t>number of community perception studies conducted in the</a:t>
            </a:r>
            <a:r>
              <a:rPr lang="en-GB" altLang="zh-CN" sz="1600" kern="1200" dirty="0">
                <a:solidFill>
                  <a:schemeClr val="accent2"/>
                </a:solidFill>
                <a:ea typeface="ヒラギノ角ゴ Pro W3" pitchFamily="124" charset="-128"/>
              </a:rPr>
              <a:t> </a:t>
            </a:r>
            <a:r>
              <a:rPr lang="en-GB" altLang="zh-CN" sz="1600" b="1" kern="1200" dirty="0">
                <a:solidFill>
                  <a:schemeClr val="accent2"/>
                </a:solidFill>
                <a:ea typeface="ヒラギノ角ゴ Pro W3" pitchFamily="124" charset="-128"/>
              </a:rPr>
              <a:t>last </a:t>
            </a:r>
            <a:r>
              <a:rPr lang="en-GB" altLang="zh-CN" sz="1600" b="1" kern="1200" dirty="0" smtClean="0">
                <a:solidFill>
                  <a:schemeClr val="accent2"/>
                </a:solidFill>
                <a:ea typeface="ヒラギノ角ゴ Pro W3" pitchFamily="124" charset="-128"/>
              </a:rPr>
              <a:t>decade</a:t>
            </a:r>
            <a:r>
              <a:rPr lang="en-GB" altLang="zh-CN" sz="1600" kern="1200" dirty="0" smtClean="0">
                <a:solidFill>
                  <a:schemeClr val="tx1"/>
                </a:solidFill>
                <a:ea typeface="ヒラギノ角ゴ Pro W3" pitchFamily="124" charset="-128"/>
              </a:rPr>
              <a:t>” (Fredline </a:t>
            </a:r>
            <a:r>
              <a:rPr lang="en-GB" altLang="zh-CN" sz="1600" kern="1200" dirty="0">
                <a:solidFill>
                  <a:schemeClr val="tx1"/>
                </a:solidFill>
                <a:ea typeface="ヒラギノ角ゴ Pro W3" pitchFamily="124" charset="-128"/>
              </a:rPr>
              <a:t>&amp; Faulkner, 2000; Gursoy &amp; Kendall, 2006; Zhou &amp; Ap, </a:t>
            </a:r>
            <a:r>
              <a:rPr lang="en-GB" altLang="zh-CN" sz="1600" kern="1200" dirty="0" smtClean="0">
                <a:solidFill>
                  <a:schemeClr val="tx1"/>
                </a:solidFill>
                <a:ea typeface="ヒラギノ角ゴ Pro W3" pitchFamily="124" charset="-128"/>
              </a:rPr>
              <a:t>2009, p. 139)</a:t>
            </a:r>
          </a:p>
          <a:p>
            <a:pPr lvl="0">
              <a:spcBef>
                <a:spcPct val="30000"/>
              </a:spcBef>
              <a:defRPr/>
            </a:pPr>
            <a:r>
              <a:rPr lang="en-GB" altLang="zh-CN" sz="1600" kern="1200" dirty="0" smtClean="0">
                <a:solidFill>
                  <a:schemeClr val="tx1"/>
                </a:solidFill>
                <a:ea typeface="ヒラギノ角ゴ Pro W3" pitchFamily="124" charset="-128"/>
              </a:rPr>
              <a:t>“The </a:t>
            </a:r>
            <a:r>
              <a:rPr lang="en-GB" altLang="zh-CN" sz="1600" kern="1200" dirty="0">
                <a:solidFill>
                  <a:schemeClr val="tx1"/>
                </a:solidFill>
                <a:ea typeface="ヒラギノ角ゴ Pro W3" pitchFamily="124" charset="-128"/>
              </a:rPr>
              <a:t>most noticeable research theme to emerge in the last decade is how </a:t>
            </a:r>
            <a:r>
              <a:rPr lang="en-GB" altLang="zh-CN" sz="1600" b="1" kern="1200" dirty="0">
                <a:solidFill>
                  <a:schemeClr val="tx2"/>
                </a:solidFill>
                <a:ea typeface="ヒラギノ角ゴ Pro W3" pitchFamily="124" charset="-128"/>
              </a:rPr>
              <a:t>residents perceive </a:t>
            </a:r>
            <a:r>
              <a:rPr lang="en-GB" altLang="zh-CN" sz="1600" kern="1200" dirty="0">
                <a:solidFill>
                  <a:schemeClr val="tx1"/>
                </a:solidFill>
                <a:ea typeface="ヒラギノ角ゴ Pro W3" pitchFamily="124" charset="-128"/>
              </a:rPr>
              <a:t>the impact of these events on the </a:t>
            </a:r>
            <a:r>
              <a:rPr lang="en-GB" altLang="zh-CN" sz="1600" b="1" kern="1200" dirty="0">
                <a:solidFill>
                  <a:schemeClr val="tx2"/>
                </a:solidFill>
                <a:ea typeface="ヒラギノ角ゴ Pro W3" pitchFamily="124" charset="-128"/>
              </a:rPr>
              <a:t>community itself</a:t>
            </a:r>
            <a:r>
              <a:rPr lang="en-GB" altLang="zh-CN" sz="1600" kern="1200" dirty="0">
                <a:solidFill>
                  <a:schemeClr val="tx1"/>
                </a:solidFill>
                <a:ea typeface="ヒラギノ角ゴ Pro W3" pitchFamily="124" charset="-128"/>
              </a:rPr>
              <a:t>” </a:t>
            </a:r>
            <a:endParaRPr lang="en-GB" altLang="zh-CN" sz="1600" kern="1200" dirty="0" smtClean="0">
              <a:solidFill>
                <a:schemeClr val="tx1"/>
              </a:solidFill>
              <a:ea typeface="ヒラギノ角ゴ Pro W3" pitchFamily="124" charset="-128"/>
            </a:endParaRPr>
          </a:p>
          <a:p>
            <a:pPr marL="0" lvl="0" indent="0">
              <a:spcBef>
                <a:spcPct val="30000"/>
              </a:spcBef>
              <a:buNone/>
              <a:defRPr/>
            </a:pPr>
            <a:r>
              <a:rPr lang="en-GB" altLang="zh-CN" sz="1600" kern="1200" dirty="0">
                <a:solidFill>
                  <a:schemeClr val="tx1"/>
                </a:solidFill>
                <a:ea typeface="ヒラギノ角ゴ Pro W3" pitchFamily="124" charset="-128"/>
              </a:rPr>
              <a:t> </a:t>
            </a:r>
            <a:r>
              <a:rPr lang="en-GB" altLang="zh-CN" sz="1600" kern="1200" dirty="0" smtClean="0">
                <a:solidFill>
                  <a:schemeClr val="tx1"/>
                </a:solidFill>
                <a:ea typeface="ヒラギノ角ゴ Pro W3" pitchFamily="124" charset="-128"/>
              </a:rPr>
              <a:t>     (</a:t>
            </a:r>
            <a:r>
              <a:rPr lang="en-GB" altLang="zh-CN" sz="1600" kern="1200" dirty="0">
                <a:solidFill>
                  <a:schemeClr val="tx1"/>
                </a:solidFill>
                <a:ea typeface="ヒラギノ角ゴ Pro W3" pitchFamily="124" charset="-128"/>
              </a:rPr>
              <a:t>Chen, as cited in Getz, </a:t>
            </a:r>
            <a:r>
              <a:rPr lang="en-GB" altLang="zh-CN" sz="1600" kern="1200" dirty="0" smtClean="0">
                <a:solidFill>
                  <a:schemeClr val="tx1"/>
                </a:solidFill>
                <a:ea typeface="ヒラギノ角ゴ Pro W3" pitchFamily="124" charset="-128"/>
              </a:rPr>
              <a:t>2008, p. 107).</a:t>
            </a:r>
            <a:endParaRPr lang="zh-CN" altLang="en-US" sz="1600" dirty="0">
              <a:solidFill>
                <a:schemeClr val="tx1"/>
              </a:solidFill>
            </a:endParaRPr>
          </a:p>
          <a:p>
            <a:pPr lvl="0">
              <a:spcBef>
                <a:spcPct val="30000"/>
              </a:spcBef>
              <a:defRPr/>
            </a:pPr>
            <a:endParaRPr lang="zh-CN" altLang="en-US" sz="1600" dirty="0">
              <a:solidFill>
                <a:schemeClr val="tx1"/>
              </a:solidFill>
            </a:endParaRPr>
          </a:p>
          <a:p>
            <a:endParaRPr lang="zh-CN" altLang="en-US" sz="1600" dirty="0">
              <a:solidFill>
                <a:schemeClr val="tx1"/>
              </a:solidFill>
            </a:endParaRPr>
          </a:p>
          <a:p>
            <a:endParaRPr lang="zh-CN" altLang="en-US" sz="1600" dirty="0">
              <a:solidFill>
                <a:schemeClr val="tx1"/>
              </a:solidFill>
            </a:endParaRPr>
          </a:p>
        </p:txBody>
      </p:sp>
    </p:spTree>
    <p:extLst>
      <p:ext uri="{BB962C8B-B14F-4D97-AF65-F5344CB8AC3E}">
        <p14:creationId xmlns:p14="http://schemas.microsoft.com/office/powerpoint/2010/main" val="35452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764704"/>
            <a:ext cx="7416824" cy="762000"/>
          </a:xfrm>
        </p:spPr>
        <p:txBody>
          <a:bodyPr/>
          <a:lstStyle/>
          <a:p>
            <a:r>
              <a:rPr lang="en-GB" altLang="zh-CN" dirty="0">
                <a:solidFill>
                  <a:schemeClr val="tx2"/>
                </a:solidFill>
              </a:rPr>
              <a:t>Residents’ Perceptions of Mega Events</a:t>
            </a:r>
            <a:endParaRPr lang="zh-CN" altLang="zh-CN" dirty="0">
              <a:solidFill>
                <a:schemeClr val="tx2"/>
              </a:solidFill>
            </a:endParaRPr>
          </a:p>
        </p:txBody>
      </p:sp>
      <p:sp>
        <p:nvSpPr>
          <p:cNvPr id="5" name="Inhaltsplatzhalter 4"/>
          <p:cNvSpPr>
            <a:spLocks noGrp="1"/>
          </p:cNvSpPr>
          <p:nvPr>
            <p:ph idx="1"/>
          </p:nvPr>
        </p:nvSpPr>
        <p:spPr>
          <a:xfrm>
            <a:off x="707867" y="1700808"/>
            <a:ext cx="7536541" cy="4114800"/>
          </a:xfrm>
        </p:spPr>
        <p:txBody>
          <a:bodyPr/>
          <a:lstStyle/>
          <a:p>
            <a:r>
              <a:rPr lang="en-GB" altLang="zh-CN" sz="1600" dirty="0" smtClean="0">
                <a:solidFill>
                  <a:schemeClr val="tx1"/>
                </a:solidFill>
              </a:rPr>
              <a:t>“Local </a:t>
            </a:r>
            <a:r>
              <a:rPr lang="en-GB" altLang="zh-CN" sz="1600" b="1" dirty="0">
                <a:solidFill>
                  <a:schemeClr val="tx2"/>
                </a:solidFill>
              </a:rPr>
              <a:t>Beijing residents </a:t>
            </a:r>
            <a:r>
              <a:rPr lang="en-GB" altLang="zh-CN" sz="1600" dirty="0">
                <a:solidFill>
                  <a:schemeClr val="tx1"/>
                </a:solidFill>
              </a:rPr>
              <a:t>held very positive perceptions towards the impacts of the </a:t>
            </a:r>
            <a:r>
              <a:rPr lang="en-GB" altLang="zh-CN" sz="1600" b="1" dirty="0" smtClean="0">
                <a:solidFill>
                  <a:schemeClr val="tx2"/>
                </a:solidFill>
              </a:rPr>
              <a:t>2008 Olympic </a:t>
            </a:r>
            <a:r>
              <a:rPr lang="en-GB" altLang="zh-CN" sz="1600" b="1" dirty="0">
                <a:solidFill>
                  <a:schemeClr val="tx2"/>
                </a:solidFill>
              </a:rPr>
              <a:t>Games</a:t>
            </a:r>
            <a:r>
              <a:rPr lang="en-GB" altLang="zh-CN" sz="1600" dirty="0">
                <a:solidFill>
                  <a:schemeClr val="tx1"/>
                </a:solidFill>
              </a:rPr>
              <a:t>, with 96% of respondents indicating support for the </a:t>
            </a:r>
            <a:r>
              <a:rPr lang="en-GB" altLang="zh-CN" sz="1600" dirty="0" smtClean="0">
                <a:solidFill>
                  <a:schemeClr val="tx1"/>
                </a:solidFill>
              </a:rPr>
              <a:t>event” (Zhou </a:t>
            </a:r>
            <a:r>
              <a:rPr lang="en-GB" altLang="zh-CN" sz="1600" dirty="0">
                <a:solidFill>
                  <a:schemeClr val="tx1"/>
                </a:solidFill>
              </a:rPr>
              <a:t>&amp;</a:t>
            </a:r>
            <a:r>
              <a:rPr lang="en-GB" altLang="zh-CN" sz="1600" dirty="0" smtClean="0">
                <a:solidFill>
                  <a:schemeClr val="tx1"/>
                </a:solidFill>
              </a:rPr>
              <a:t> Ap, 2009, p. 10)</a:t>
            </a:r>
          </a:p>
          <a:p>
            <a:pPr>
              <a:lnSpc>
                <a:spcPct val="150000"/>
              </a:lnSpc>
            </a:pPr>
            <a:r>
              <a:rPr lang="en-GB" altLang="zh-CN" sz="1600" dirty="0" smtClean="0">
                <a:solidFill>
                  <a:schemeClr val="tx1"/>
                </a:solidFill>
              </a:rPr>
              <a:t>“</a:t>
            </a:r>
            <a:r>
              <a:rPr lang="en-GB" altLang="zh-CN" sz="1600" dirty="0">
                <a:solidFill>
                  <a:schemeClr val="tx1"/>
                </a:solidFill>
              </a:rPr>
              <a:t>M</a:t>
            </a:r>
            <a:r>
              <a:rPr lang="en-GB" altLang="zh-CN" sz="1600" dirty="0" smtClean="0">
                <a:solidFill>
                  <a:schemeClr val="tx1"/>
                </a:solidFill>
              </a:rPr>
              <a:t>ost </a:t>
            </a:r>
            <a:r>
              <a:rPr lang="en-GB" altLang="zh-CN" sz="1600" dirty="0">
                <a:solidFill>
                  <a:schemeClr val="tx1"/>
                </a:solidFill>
              </a:rPr>
              <a:t>resident respondents of a study of residents’ perceptions of the </a:t>
            </a:r>
            <a:r>
              <a:rPr lang="en-GB" altLang="zh-CN" sz="1600" b="1" dirty="0">
                <a:solidFill>
                  <a:schemeClr val="tx2"/>
                </a:solidFill>
              </a:rPr>
              <a:t>2010 Shanghai EXPO </a:t>
            </a:r>
            <a:r>
              <a:rPr lang="en-GB" altLang="zh-CN" sz="1600" dirty="0">
                <a:solidFill>
                  <a:schemeClr val="tx1"/>
                </a:solidFill>
              </a:rPr>
              <a:t>showed largely positive outcomes especially from those employed in the industries closely related to city image enhancement and consolidation” (Yang, Zeng &amp; Gu, 2010, p. 167).</a:t>
            </a:r>
            <a:endParaRPr lang="de-AT" sz="1600" dirty="0" smtClean="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80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3568" y="764704"/>
            <a:ext cx="7416824" cy="762000"/>
          </a:xfrm>
        </p:spPr>
        <p:txBody>
          <a:bodyPr/>
          <a:lstStyle/>
          <a:p>
            <a:r>
              <a:rPr lang="en-GB" altLang="zh-CN" dirty="0">
                <a:solidFill>
                  <a:schemeClr val="accent2"/>
                </a:solidFill>
              </a:rPr>
              <a:t>Residents’ Perceptions of the Macau Grand Prix</a:t>
            </a:r>
            <a:endParaRPr lang="zh-CN" altLang="zh-CN" dirty="0">
              <a:solidFill>
                <a:schemeClr val="accent2"/>
              </a:solidFill>
            </a:endParaRPr>
          </a:p>
        </p:txBody>
      </p:sp>
      <p:sp>
        <p:nvSpPr>
          <p:cNvPr id="5" name="Inhaltsplatzhalter 4"/>
          <p:cNvSpPr>
            <a:spLocks noGrp="1"/>
          </p:cNvSpPr>
          <p:nvPr>
            <p:ph idx="1"/>
          </p:nvPr>
        </p:nvSpPr>
        <p:spPr>
          <a:xfrm>
            <a:off x="707867" y="1700808"/>
            <a:ext cx="7536541" cy="4114800"/>
          </a:xfrm>
        </p:spPr>
        <p:txBody>
          <a:bodyPr/>
          <a:lstStyle/>
          <a:p>
            <a:r>
              <a:rPr lang="en-GB" altLang="zh-CN" sz="1600" dirty="0" smtClean="0">
                <a:solidFill>
                  <a:schemeClr val="tx1"/>
                </a:solidFill>
              </a:rPr>
              <a:t>“During </a:t>
            </a:r>
            <a:r>
              <a:rPr lang="en-GB" altLang="zh-CN" sz="1600" dirty="0">
                <a:solidFill>
                  <a:schemeClr val="tx1"/>
                </a:solidFill>
              </a:rPr>
              <a:t>the period of the event, somewhat inconvenient </a:t>
            </a:r>
            <a:r>
              <a:rPr lang="en-GB" altLang="zh-CN" sz="1600" b="1" dirty="0">
                <a:solidFill>
                  <a:schemeClr val="tx2"/>
                </a:solidFill>
              </a:rPr>
              <a:t>traffic management </a:t>
            </a:r>
            <a:r>
              <a:rPr lang="en-GB" altLang="zh-CN" sz="1600" dirty="0">
                <a:solidFill>
                  <a:schemeClr val="tx1"/>
                </a:solidFill>
              </a:rPr>
              <a:t>and </a:t>
            </a:r>
            <a:r>
              <a:rPr lang="en-GB" altLang="zh-CN" sz="1600" b="1" dirty="0">
                <a:solidFill>
                  <a:schemeClr val="tx2"/>
                </a:solidFill>
              </a:rPr>
              <a:t>control measures </a:t>
            </a:r>
            <a:r>
              <a:rPr lang="en-GB" altLang="zh-CN" sz="1600" dirty="0">
                <a:solidFill>
                  <a:schemeClr val="tx1"/>
                </a:solidFill>
              </a:rPr>
              <a:t>are implemented, such as temporary closure of some roads and parking spaces, and therefore, access of vehicle traffic to and from the area is </a:t>
            </a:r>
            <a:r>
              <a:rPr lang="en-GB" altLang="zh-CN" sz="1600" dirty="0" smtClean="0">
                <a:solidFill>
                  <a:schemeClr val="tx1"/>
                </a:solidFill>
              </a:rPr>
              <a:t>restricted” </a:t>
            </a:r>
            <a:r>
              <a:rPr lang="en-GB" altLang="zh-CN" sz="1600" dirty="0">
                <a:solidFill>
                  <a:schemeClr val="tx1"/>
                </a:solidFill>
              </a:rPr>
              <a:t>(Wong &amp; Yu, 2011, p. 282</a:t>
            </a:r>
            <a:r>
              <a:rPr lang="en-GB" altLang="zh-CN" sz="1600" dirty="0" smtClean="0">
                <a:solidFill>
                  <a:schemeClr val="tx1"/>
                </a:solidFill>
              </a:rPr>
              <a:t>)</a:t>
            </a:r>
          </a:p>
          <a:p>
            <a:r>
              <a:rPr lang="en-GB" altLang="zh-CN" sz="1600" dirty="0" smtClean="0">
                <a:solidFill>
                  <a:schemeClr val="tx1"/>
                </a:solidFill>
              </a:rPr>
              <a:t>“Resident’s </a:t>
            </a:r>
            <a:r>
              <a:rPr lang="en-GB" altLang="zh-CN" sz="1600" dirty="0">
                <a:solidFill>
                  <a:schemeClr val="tx1"/>
                </a:solidFill>
              </a:rPr>
              <a:t>perceptions of the Macau Grand Prix </a:t>
            </a:r>
            <a:r>
              <a:rPr lang="en-GB" altLang="zh-CN" sz="1600" dirty="0" smtClean="0">
                <a:solidFill>
                  <a:schemeClr val="tx1"/>
                </a:solidFill>
              </a:rPr>
              <a:t>were </a:t>
            </a:r>
            <a:r>
              <a:rPr lang="en-GB" altLang="zh-CN" sz="1600" dirty="0">
                <a:solidFill>
                  <a:schemeClr val="tx1"/>
                </a:solidFill>
              </a:rPr>
              <a:t>mainly influenced by age and pre-existing attitudes about </a:t>
            </a:r>
            <a:r>
              <a:rPr lang="en-GB" altLang="zh-CN" sz="1600" b="1" dirty="0">
                <a:solidFill>
                  <a:schemeClr val="tx2"/>
                </a:solidFill>
              </a:rPr>
              <a:t>government performance </a:t>
            </a:r>
            <a:r>
              <a:rPr lang="en-GB" altLang="zh-CN" sz="1600" dirty="0">
                <a:solidFill>
                  <a:schemeClr val="tx1"/>
                </a:solidFill>
              </a:rPr>
              <a:t>in the organization of the Grand </a:t>
            </a:r>
            <a:r>
              <a:rPr lang="en-GB" altLang="zh-CN" sz="1600" dirty="0" smtClean="0">
                <a:solidFill>
                  <a:schemeClr val="tx1"/>
                </a:solidFill>
              </a:rPr>
              <a:t>Prix” </a:t>
            </a:r>
            <a:r>
              <a:rPr lang="en-GB" altLang="zh-CN" sz="1600" dirty="0">
                <a:solidFill>
                  <a:schemeClr val="tx1"/>
                </a:solidFill>
              </a:rPr>
              <a:t>(Zhou, 2010</a:t>
            </a:r>
            <a:r>
              <a:rPr lang="en-GB" altLang="zh-CN" sz="1600" dirty="0" smtClean="0">
                <a:solidFill>
                  <a:schemeClr val="tx1"/>
                </a:solidFill>
              </a:rPr>
              <a:t>).</a:t>
            </a:r>
          </a:p>
          <a:p>
            <a:r>
              <a:rPr lang="en-GB" altLang="zh-CN" sz="1600" dirty="0" smtClean="0">
                <a:solidFill>
                  <a:schemeClr val="tx1"/>
                </a:solidFill>
              </a:rPr>
              <a:t>“Macau </a:t>
            </a:r>
            <a:r>
              <a:rPr lang="en-GB" altLang="zh-CN" sz="1600" dirty="0">
                <a:solidFill>
                  <a:schemeClr val="tx1"/>
                </a:solidFill>
              </a:rPr>
              <a:t>Government should consider more about how </a:t>
            </a:r>
            <a:r>
              <a:rPr lang="en-GB" altLang="zh-CN" sz="1600" b="1" dirty="0">
                <a:solidFill>
                  <a:schemeClr val="tx2"/>
                </a:solidFill>
              </a:rPr>
              <a:t>local residents </a:t>
            </a:r>
            <a:r>
              <a:rPr lang="en-GB" altLang="zh-CN" sz="1600" dirty="0">
                <a:solidFill>
                  <a:schemeClr val="tx1"/>
                </a:solidFill>
              </a:rPr>
              <a:t>perceived of </a:t>
            </a:r>
            <a:r>
              <a:rPr lang="en-GB" altLang="zh-CN" sz="1600" b="1" dirty="0">
                <a:solidFill>
                  <a:schemeClr val="tx2"/>
                </a:solidFill>
              </a:rPr>
              <a:t>negative impacts</a:t>
            </a:r>
            <a:r>
              <a:rPr lang="en-GB" altLang="zh-CN" sz="1600" dirty="0" smtClean="0">
                <a:solidFill>
                  <a:schemeClr val="tx1"/>
                </a:solidFill>
              </a:rPr>
              <a:t>” (Wong </a:t>
            </a:r>
            <a:r>
              <a:rPr lang="en-GB" altLang="zh-CN" sz="1600" dirty="0">
                <a:solidFill>
                  <a:schemeClr val="tx1"/>
                </a:solidFill>
              </a:rPr>
              <a:t>&amp;</a:t>
            </a:r>
            <a:r>
              <a:rPr lang="en-GB" altLang="zh-CN" sz="1600" dirty="0" smtClean="0">
                <a:solidFill>
                  <a:schemeClr val="tx1"/>
                </a:solidFill>
              </a:rPr>
              <a:t> Yu, 2011).</a:t>
            </a:r>
            <a:endParaRPr lang="de-AT" sz="1600" dirty="0" smtClean="0">
              <a:solidFill>
                <a:schemeClr val="tx1"/>
              </a:solidFill>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smtClean="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smtClean="0">
                <a:solidFill>
                  <a:srgbClr val="990033"/>
                </a:solidFill>
              </a:rPr>
              <a:t>ISCONTOUR 2016</a:t>
            </a:r>
            <a:endParaRPr lang="de-AT" sz="1600" b="1" dirty="0">
              <a:solidFill>
                <a:srgbClr val="990033"/>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71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Larissa-Design 1">
      <a:dk1>
        <a:srgbClr val="000000"/>
      </a:dk1>
      <a:lt1>
        <a:srgbClr val="FFFFFF"/>
      </a:lt1>
      <a:dk2>
        <a:srgbClr val="990033"/>
      </a:dk2>
      <a:lt2>
        <a:srgbClr val="808080"/>
      </a:lt2>
      <a:accent1>
        <a:srgbClr val="505050"/>
      </a:accent1>
      <a:accent2>
        <a:srgbClr val="990033"/>
      </a:accent2>
      <a:accent3>
        <a:srgbClr val="FFFFFF"/>
      </a:accent3>
      <a:accent4>
        <a:srgbClr val="000000"/>
      </a:accent4>
      <a:accent5>
        <a:srgbClr val="B3B3B3"/>
      </a:accent5>
      <a:accent6>
        <a:srgbClr val="8A002D"/>
      </a:accent6>
      <a:hlink>
        <a:srgbClr val="990033"/>
      </a:hlink>
      <a:folHlink>
        <a:srgbClr val="50505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24" charset="-128"/>
          </a:defRPr>
        </a:defPPr>
      </a:lstStyle>
    </a:lnDef>
  </a:objectDefaults>
  <a:extraClrSchemeLst>
    <a:extraClrScheme>
      <a:clrScheme name="Larissa-Design 1">
        <a:dk1>
          <a:srgbClr val="000000"/>
        </a:dk1>
        <a:lt1>
          <a:srgbClr val="FFFFFF"/>
        </a:lt1>
        <a:dk2>
          <a:srgbClr val="990033"/>
        </a:dk2>
        <a:lt2>
          <a:srgbClr val="808080"/>
        </a:lt2>
        <a:accent1>
          <a:srgbClr val="505050"/>
        </a:accent1>
        <a:accent2>
          <a:srgbClr val="990033"/>
        </a:accent2>
        <a:accent3>
          <a:srgbClr val="FFFFFF"/>
        </a:accent3>
        <a:accent4>
          <a:srgbClr val="000000"/>
        </a:accent4>
        <a:accent5>
          <a:srgbClr val="B3B3B3"/>
        </a:accent5>
        <a:accent6>
          <a:srgbClr val="8A002D"/>
        </a:accent6>
        <a:hlink>
          <a:srgbClr val="990033"/>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3372</TotalTime>
  <Words>2490</Words>
  <Application>Microsoft Office PowerPoint</Application>
  <PresentationFormat>On-screen Show (4:3)</PresentationFormat>
  <Paragraphs>266</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宋体</vt:lpstr>
      <vt:lpstr>Wingdings</vt:lpstr>
      <vt:lpstr>PMingLiU</vt:lpstr>
      <vt:lpstr>Times New Roman</vt:lpstr>
      <vt:lpstr>ヒラギノ角ゴ Pro W3</vt:lpstr>
      <vt:lpstr>blank</vt:lpstr>
      <vt:lpstr>Macau Residents’ Perceptions towards the Sustainability of the Macau Food Festival</vt:lpstr>
      <vt:lpstr>Why Macau Food Festival?</vt:lpstr>
      <vt:lpstr>Background of Macau</vt:lpstr>
      <vt:lpstr>Research Questions</vt:lpstr>
      <vt:lpstr>Outline</vt:lpstr>
      <vt:lpstr>PowerPoint Presentation</vt:lpstr>
      <vt:lpstr>Development of Event Industry Research</vt:lpstr>
      <vt:lpstr>Residents’ Perceptions of Mega Events</vt:lpstr>
      <vt:lpstr>Residents’ Perceptions of the Macau Grand Prix</vt:lpstr>
      <vt:lpstr>The Macau Food Festival </vt:lpstr>
      <vt:lpstr>PowerPoint Presentation</vt:lpstr>
      <vt:lpstr>Semi-structured Interview</vt:lpstr>
      <vt:lpstr>Demographic Information of the Interviewees</vt:lpstr>
      <vt:lpstr>PowerPoint Presentation</vt:lpstr>
      <vt:lpstr>Results</vt:lpstr>
      <vt:lpstr>PowerPoint Presentation</vt:lpstr>
      <vt:lpstr>Results</vt:lpstr>
      <vt:lpstr>PowerPoint Presentation</vt:lpstr>
      <vt:lpstr>Conclusions</vt:lpstr>
      <vt:lpstr>Limitations and Outlook to Further Research</vt:lpstr>
      <vt:lpstr>References</vt:lpstr>
      <vt:lpstr>PowerPoint Presentation</vt:lpstr>
      <vt:lpstr>PowerPoint Presentation</vt:lpstr>
    </vt:vector>
  </TitlesOfParts>
  <Company>Fachhochschule Salzburg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Geng Jiayu</dc:creator>
  <cp:lastModifiedBy>耿佳玉</cp:lastModifiedBy>
  <cp:revision>113</cp:revision>
  <dcterms:created xsi:type="dcterms:W3CDTF">2013-02-12T16:09:26Z</dcterms:created>
  <dcterms:modified xsi:type="dcterms:W3CDTF">2016-05-24T10:05:08Z</dcterms:modified>
</cp:coreProperties>
</file>