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74C5-392F-48AE-BA83-905F86D9188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2CA5-0652-4FC7-847D-AA9A66F9B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6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74C5-392F-48AE-BA83-905F86D9188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82CA5-0652-4FC7-847D-AA9A66F9B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990033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ENHANCING ONLINE EXPERIENCES:</a:t>
            </a:r>
            <a:br>
              <a:rPr lang="en-GB" sz="3200" smtClean="0">
                <a:solidFill>
                  <a:srgbClr val="990033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3200" smtClean="0">
                <a:solidFill>
                  <a:srgbClr val="990033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storytelling triggers emotions</a:t>
            </a:r>
            <a:endParaRPr lang="en-GB" sz="3200" dirty="0">
              <a:solidFill>
                <a:srgbClr val="990033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Approach 1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Approach 2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Approach 3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HYPOTHESES</a:t>
            </a:r>
            <a:endParaRPr lang="en-GB" sz="36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8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METHODOLOGY</a:t>
            </a:r>
            <a:endParaRPr lang="en-GB" sz="36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Triangulation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FINDINGS</a:t>
            </a:r>
            <a:endParaRPr lang="en-GB" sz="3600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EXPERIENCE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2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Quantitative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Quantitative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Emotions and Webpage Experience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8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Emotions and Webpage Experience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Qualitative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Qualitative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Limitations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Outlook for further research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Customer journey - Internet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7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Thank you for your attention!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Online experience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STORYTELLING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Storytelling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EMOTIONS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are emotions?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to measure?</a:t>
            </a:r>
            <a:endParaRPr lang="en-GB" dirty="0">
              <a:solidFill>
                <a:schemeClr val="accent6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22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Экран (4:3)</PresentationFormat>
  <Paragraphs>25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Adobe Gothic Std B</vt:lpstr>
      <vt:lpstr>Arial</vt:lpstr>
      <vt:lpstr>Calibri</vt:lpstr>
      <vt:lpstr>Calibri Light</vt:lpstr>
      <vt:lpstr>Тема Office</vt:lpstr>
      <vt:lpstr>ENHANCING ONLINE EXPERIENCES: how storytelling triggers emotions</vt:lpstr>
      <vt:lpstr>EXPERIENCE</vt:lpstr>
      <vt:lpstr>Customer journey - Internet</vt:lpstr>
      <vt:lpstr>Online experience</vt:lpstr>
      <vt:lpstr>STORYTELLING</vt:lpstr>
      <vt:lpstr>Storytelling</vt:lpstr>
      <vt:lpstr>EMOTIONS</vt:lpstr>
      <vt:lpstr>What are emotions?</vt:lpstr>
      <vt:lpstr>How to measure?</vt:lpstr>
      <vt:lpstr>Approach 1</vt:lpstr>
      <vt:lpstr>Approach 2</vt:lpstr>
      <vt:lpstr>Approach 3</vt:lpstr>
      <vt:lpstr>HYPOTHESES</vt:lpstr>
      <vt:lpstr>Презентация PowerPoint</vt:lpstr>
      <vt:lpstr>METHODOLOGY</vt:lpstr>
      <vt:lpstr>Triangulation</vt:lpstr>
      <vt:lpstr>Презентация PowerPoint</vt:lpstr>
      <vt:lpstr>Презентация PowerPoint</vt:lpstr>
      <vt:lpstr>FINDINGS</vt:lpstr>
      <vt:lpstr>Quantitative</vt:lpstr>
      <vt:lpstr>Quantitative</vt:lpstr>
      <vt:lpstr>Emotions and Webpage Experience</vt:lpstr>
      <vt:lpstr>Emotions and Webpage Experience</vt:lpstr>
      <vt:lpstr>Qualitative</vt:lpstr>
      <vt:lpstr>Qualitative</vt:lpstr>
      <vt:lpstr>Презентация PowerPoint</vt:lpstr>
      <vt:lpstr>Презентация PowerPoint</vt:lpstr>
      <vt:lpstr>Limitations</vt:lpstr>
      <vt:lpstr>Outlook for further research</vt:lpstr>
      <vt:lpstr>Thank you for your attention!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ONLINE EXPERIENCES: how storytelling triggers emotions</dc:title>
  <dc:creator>Zhamilya Zhukenova</dc:creator>
  <cp:lastModifiedBy>Zhamilya Zhukenova</cp:lastModifiedBy>
  <cp:revision>1</cp:revision>
  <dcterms:created xsi:type="dcterms:W3CDTF">2016-05-24T10:27:57Z</dcterms:created>
  <dcterms:modified xsi:type="dcterms:W3CDTF">2016-05-24T10:27:59Z</dcterms:modified>
</cp:coreProperties>
</file>